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x" initials="e" lastIdx="2" clrIdx="0">
    <p:extLst>
      <p:ext uri="{19B8F6BF-5375-455C-9EA6-DF929625EA0E}">
        <p15:presenceInfo xmlns:p15="http://schemas.microsoft.com/office/powerpoint/2012/main" userId="er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80EA4-E85B-4FDC-9E76-B5FB87B9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6B22C1-C492-4030-B881-CDE8F5CF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35206-9EDD-4EEC-ABAC-CDFEE6F7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1CC72-666F-4A1C-B7B0-B457330D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180597-83CC-4706-8A65-E7574769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2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918A1-AC55-4E87-B278-FFCCB0EE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DF8821-5744-412B-B400-556624D6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B4ABC-5C87-4FC0-8B1C-5C1CCB3B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5CA11-C7FC-43B0-8EEC-47BAFB4E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4FF93-6F35-4BA1-8CB0-6830A875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60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AED9E2-08B7-4D04-822B-B20D7A08F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BEF425-3D28-4EE5-ACEB-6C939D2EA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B8E59-D965-47CF-96B1-EE47CB6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C1328-1B45-4112-8371-FB9E058F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4D4C3-4254-4229-9564-EFDFE5B8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94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740C1-AA2D-4108-B180-6EA9FAB5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73D19-92DA-4246-AE76-3FF409C9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F2CC0-53D2-41DA-BB2D-F82CDEC2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1FCFC8-2AA4-4FA4-8500-E3B29BCD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7D873-DA74-443C-9863-69C762E2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B3DB3-1281-49E0-88F8-D90A34B0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CAE73C-65E2-4189-9391-758CD1E5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B404B-C2CC-407D-9D76-19A6475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E6EE6-ECBE-4B8F-8D3D-B1054997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0466F-6148-42E0-9842-E23461F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5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41950-80B7-4F4D-B9CF-256724A3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801B6-F1CB-4228-A571-D8D9EDA75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EA2A26-6B01-4843-8123-C82865D30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6C7C57-706F-43FD-A3C8-A704A0CC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157421-DF4C-43CA-800D-7D574D69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9DC0D-BDE1-467F-8152-2AF052DE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1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C96D0-308E-4D5F-92C2-674BE2B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826D14-19E5-458C-BF1B-2BD78810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7B5E7A-7971-451D-86F4-FAF16E76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A80ED5-4228-4C71-9399-7A0B4A046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41AD03-F919-478D-A039-FBE3716F7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3D2222-6E42-4BCA-B0A4-36A4043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06F7C-EF70-4E7A-A9B3-371F545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70EBE4-173C-428B-BCF1-9CCBE807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89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78092-3641-44C6-AF04-2537EE10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D11B79-5EF0-473E-A479-1ACADFD9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3D3178-A95E-4F2F-81E2-5305D087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106E3-5F46-4EB5-B0DD-FE70A9F2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36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060FC6-5D82-4ADD-AB5E-C0F631A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12C6DF-8891-4F21-8FA4-DBE7EAC4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0B785D-0259-48F5-B08D-54E94470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3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A1805-0DA6-4EF6-9A45-83297727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651B7-CDA8-4838-9952-C83C5520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4FA17F-1797-4113-A05F-3BCDDC615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78A56-603F-477F-86B0-130EA188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46FBED-E16E-41B0-BBE4-CF2A6CAB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B6296-4D72-4A68-946D-C98E1F96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69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CBEBC-9479-4715-9A43-9BCC9DAF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9D60DE-DE72-4413-A52A-870E8EA74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50E62-DEA8-4C7F-A867-17FE9E26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3CD76-93DC-409B-B1FC-9FEF2789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29D7DF-8D22-4461-9E92-24D7A270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8BD43D-82B4-4B3F-B2E8-9A784E63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78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6904FD-96CE-4581-B4D3-A9BE8315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775AE-871F-4028-8757-4941D190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95124-C58C-4FC1-A367-BB8B06DCC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570-C07A-40B1-96B5-207F63EDD360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BBD7F-D605-44ED-9910-5586ABD23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CAFD2-9824-4E07-9B6B-88C9A7E47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61FF-BAD1-4719-B537-A38740ADB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24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A5D9A6-184C-45E4-9E3B-C251F287F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21BE33-AE8A-44FD-A591-4BA461F86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180" y="1233182"/>
            <a:ext cx="10413534" cy="2562007"/>
          </a:xfrm>
        </p:spPr>
        <p:txBody>
          <a:bodyPr>
            <a:norm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Arial Black" panose="020B0A04020102020204" pitchFamily="34" charset="0"/>
              </a:rPr>
              <a:t>Informatik AG</a:t>
            </a:r>
          </a:p>
        </p:txBody>
      </p:sp>
    </p:spTree>
    <p:extLst>
      <p:ext uri="{BB962C8B-B14F-4D97-AF65-F5344CB8AC3E}">
        <p14:creationId xmlns:p14="http://schemas.microsoft.com/office/powerpoint/2010/main" val="325329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71D7AC-DF71-451C-BF16-14CDC10DE92A}"/>
              </a:ext>
            </a:extLst>
          </p:cNvPr>
          <p:cNvSpPr txBox="1"/>
          <p:nvPr/>
        </p:nvSpPr>
        <p:spPr>
          <a:xfrm>
            <a:off x="738231" y="0"/>
            <a:ext cx="104090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latin typeface="Arial Black" panose="020B0A04020102020204" pitchFamily="34" charset="0"/>
              </a:rPr>
              <a:t>Sicherheit Im Internet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021498-B44A-42D7-8325-C40C58E2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2" y="949558"/>
            <a:ext cx="9202723" cy="58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71D7AC-DF71-451C-BF16-14CDC10DE92A}"/>
              </a:ext>
            </a:extLst>
          </p:cNvPr>
          <p:cNvSpPr txBox="1"/>
          <p:nvPr/>
        </p:nvSpPr>
        <p:spPr>
          <a:xfrm>
            <a:off x="738231" y="0"/>
            <a:ext cx="104090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latin typeface="Arial Black" panose="020B0A04020102020204" pitchFamily="34" charset="0"/>
              </a:rPr>
              <a:t>Sicherheit Im Internet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5A9985-5614-4706-A4C2-D87A89DC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0" y="1107996"/>
            <a:ext cx="5830349" cy="53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2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1B9708C-4578-4B13-8AEF-FF3B84471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068"/>
            <a:ext cx="12192000" cy="58429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23E2038-3AB7-4DE7-BE4C-395D968AF44D}"/>
              </a:ext>
            </a:extLst>
          </p:cNvPr>
          <p:cNvSpPr txBox="1"/>
          <p:nvPr/>
        </p:nvSpPr>
        <p:spPr>
          <a:xfrm>
            <a:off x="2122414" y="184558"/>
            <a:ext cx="783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HTML5 CSS3 Wiederholung</a:t>
            </a:r>
          </a:p>
        </p:txBody>
      </p:sp>
    </p:spTree>
    <p:extLst>
      <p:ext uri="{BB962C8B-B14F-4D97-AF65-F5344CB8AC3E}">
        <p14:creationId xmlns:p14="http://schemas.microsoft.com/office/powerpoint/2010/main" val="269178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3E2038-3AB7-4DE7-BE4C-395D968AF44D}"/>
              </a:ext>
            </a:extLst>
          </p:cNvPr>
          <p:cNvSpPr txBox="1"/>
          <p:nvPr/>
        </p:nvSpPr>
        <p:spPr>
          <a:xfrm>
            <a:off x="2122414" y="184558"/>
            <a:ext cx="783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HTML5 CSS3 Wiederholung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B4233B-30A9-4712-8AD2-016691B1C4B5}"/>
              </a:ext>
            </a:extLst>
          </p:cNvPr>
          <p:cNvSpPr txBox="1"/>
          <p:nvPr/>
        </p:nvSpPr>
        <p:spPr>
          <a:xfrm>
            <a:off x="637563" y="1879132"/>
            <a:ext cx="237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&lt;p&gt;…&lt;/p&gt;</a:t>
            </a:r>
          </a:p>
        </p:txBody>
      </p:sp>
    </p:spTree>
    <p:extLst>
      <p:ext uri="{BB962C8B-B14F-4D97-AF65-F5344CB8AC3E}">
        <p14:creationId xmlns:p14="http://schemas.microsoft.com/office/powerpoint/2010/main" val="387507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3E2038-3AB7-4DE7-BE4C-395D968AF44D}"/>
              </a:ext>
            </a:extLst>
          </p:cNvPr>
          <p:cNvSpPr txBox="1"/>
          <p:nvPr/>
        </p:nvSpPr>
        <p:spPr>
          <a:xfrm>
            <a:off x="2122414" y="184558"/>
            <a:ext cx="783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HTML5 CSS3 Wiederholung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B4233B-30A9-4712-8AD2-016691B1C4B5}"/>
              </a:ext>
            </a:extLst>
          </p:cNvPr>
          <p:cNvSpPr txBox="1"/>
          <p:nvPr/>
        </p:nvSpPr>
        <p:spPr>
          <a:xfrm>
            <a:off x="637563" y="1879132"/>
            <a:ext cx="237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&lt;p&gt;…&lt;/p&gt;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CB678-044C-4D2E-A36B-CB1E7C91B08E}"/>
              </a:ext>
            </a:extLst>
          </p:cNvPr>
          <p:cNvSpPr txBox="1"/>
          <p:nvPr/>
        </p:nvSpPr>
        <p:spPr>
          <a:xfrm>
            <a:off x="3011649" y="1879132"/>
            <a:ext cx="309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Einfacher Text</a:t>
            </a:r>
          </a:p>
        </p:txBody>
      </p:sp>
    </p:spTree>
    <p:extLst>
      <p:ext uri="{BB962C8B-B14F-4D97-AF65-F5344CB8AC3E}">
        <p14:creationId xmlns:p14="http://schemas.microsoft.com/office/powerpoint/2010/main" val="130312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3E2038-3AB7-4DE7-BE4C-395D968AF44D}"/>
              </a:ext>
            </a:extLst>
          </p:cNvPr>
          <p:cNvSpPr txBox="1"/>
          <p:nvPr/>
        </p:nvSpPr>
        <p:spPr>
          <a:xfrm>
            <a:off x="2122414" y="184558"/>
            <a:ext cx="783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HTML5 CSS3 Wiederholung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B4233B-30A9-4712-8AD2-016691B1C4B5}"/>
              </a:ext>
            </a:extLst>
          </p:cNvPr>
          <p:cNvSpPr txBox="1"/>
          <p:nvPr/>
        </p:nvSpPr>
        <p:spPr>
          <a:xfrm>
            <a:off x="637563" y="1879132"/>
            <a:ext cx="237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&lt;p&gt;…&lt;/p&gt;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CB678-044C-4D2E-A36B-CB1E7C91B08E}"/>
              </a:ext>
            </a:extLst>
          </p:cNvPr>
          <p:cNvSpPr txBox="1"/>
          <p:nvPr/>
        </p:nvSpPr>
        <p:spPr>
          <a:xfrm>
            <a:off x="3011649" y="1879132"/>
            <a:ext cx="309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Einfacher Text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E837F8-EDCA-4A12-9456-A97CC2842F30}"/>
              </a:ext>
            </a:extLst>
          </p:cNvPr>
          <p:cNvSpPr txBox="1"/>
          <p:nvPr/>
        </p:nvSpPr>
        <p:spPr>
          <a:xfrm>
            <a:off x="399376" y="3004319"/>
            <a:ext cx="285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&lt;h1&gt;…&lt;/h1&gt;</a:t>
            </a:r>
          </a:p>
        </p:txBody>
      </p:sp>
    </p:spTree>
    <p:extLst>
      <p:ext uri="{BB962C8B-B14F-4D97-AF65-F5344CB8AC3E}">
        <p14:creationId xmlns:p14="http://schemas.microsoft.com/office/powerpoint/2010/main" val="157115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3E2038-3AB7-4DE7-BE4C-395D968AF44D}"/>
              </a:ext>
            </a:extLst>
          </p:cNvPr>
          <p:cNvSpPr txBox="1"/>
          <p:nvPr/>
        </p:nvSpPr>
        <p:spPr>
          <a:xfrm>
            <a:off x="2122414" y="184558"/>
            <a:ext cx="783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HTML5 CSS3 Wiederholung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B4233B-30A9-4712-8AD2-016691B1C4B5}"/>
              </a:ext>
            </a:extLst>
          </p:cNvPr>
          <p:cNvSpPr txBox="1"/>
          <p:nvPr/>
        </p:nvSpPr>
        <p:spPr>
          <a:xfrm>
            <a:off x="469783" y="1879132"/>
            <a:ext cx="237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&lt;p&gt;…&lt;/p&gt;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CB678-044C-4D2E-A36B-CB1E7C91B08E}"/>
              </a:ext>
            </a:extLst>
          </p:cNvPr>
          <p:cNvSpPr txBox="1"/>
          <p:nvPr/>
        </p:nvSpPr>
        <p:spPr>
          <a:xfrm>
            <a:off x="3236728" y="1879132"/>
            <a:ext cx="309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Einfacher Text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E837F8-EDCA-4A12-9456-A97CC2842F30}"/>
              </a:ext>
            </a:extLst>
          </p:cNvPr>
          <p:cNvSpPr txBox="1"/>
          <p:nvPr/>
        </p:nvSpPr>
        <p:spPr>
          <a:xfrm>
            <a:off x="399376" y="3004319"/>
            <a:ext cx="285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&lt;h1&gt;…&lt;/h1&gt;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A3A56F-323A-497F-BBF6-FE591634B64D}"/>
              </a:ext>
            </a:extLst>
          </p:cNvPr>
          <p:cNvSpPr txBox="1"/>
          <p:nvPr/>
        </p:nvSpPr>
        <p:spPr>
          <a:xfrm>
            <a:off x="3249836" y="3004319"/>
            <a:ext cx="2894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409923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3E2038-3AB7-4DE7-BE4C-395D968AF44D}"/>
              </a:ext>
            </a:extLst>
          </p:cNvPr>
          <p:cNvSpPr txBox="1"/>
          <p:nvPr/>
        </p:nvSpPr>
        <p:spPr>
          <a:xfrm>
            <a:off x="2122414" y="184558"/>
            <a:ext cx="783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HTML5 CSS3 Wiederholung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B4233B-30A9-4712-8AD2-016691B1C4B5}"/>
              </a:ext>
            </a:extLst>
          </p:cNvPr>
          <p:cNvSpPr txBox="1"/>
          <p:nvPr/>
        </p:nvSpPr>
        <p:spPr>
          <a:xfrm>
            <a:off x="469783" y="1879132"/>
            <a:ext cx="237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&lt;p&gt;…&lt;/p&gt;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CB678-044C-4D2E-A36B-CB1E7C91B08E}"/>
              </a:ext>
            </a:extLst>
          </p:cNvPr>
          <p:cNvSpPr txBox="1"/>
          <p:nvPr/>
        </p:nvSpPr>
        <p:spPr>
          <a:xfrm>
            <a:off x="3236728" y="1879132"/>
            <a:ext cx="309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Einfacher Text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E837F8-EDCA-4A12-9456-A97CC2842F30}"/>
              </a:ext>
            </a:extLst>
          </p:cNvPr>
          <p:cNvSpPr txBox="1"/>
          <p:nvPr/>
        </p:nvSpPr>
        <p:spPr>
          <a:xfrm>
            <a:off x="399376" y="3004319"/>
            <a:ext cx="285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&lt;h1&gt;…&lt;/h1&gt;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A3A56F-323A-497F-BBF6-FE591634B64D}"/>
              </a:ext>
            </a:extLst>
          </p:cNvPr>
          <p:cNvSpPr txBox="1"/>
          <p:nvPr/>
        </p:nvSpPr>
        <p:spPr>
          <a:xfrm>
            <a:off x="3249836" y="3004319"/>
            <a:ext cx="2894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Überschrift 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A6981C-CC04-421C-8ACA-55CDDE96FE8B}"/>
              </a:ext>
            </a:extLst>
          </p:cNvPr>
          <p:cNvSpPr txBox="1"/>
          <p:nvPr/>
        </p:nvSpPr>
        <p:spPr>
          <a:xfrm>
            <a:off x="309607" y="4129506"/>
            <a:ext cx="3029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&lt;div&gt;…&lt;/div&gt;</a:t>
            </a:r>
          </a:p>
        </p:txBody>
      </p:sp>
    </p:spTree>
    <p:extLst>
      <p:ext uri="{BB962C8B-B14F-4D97-AF65-F5344CB8AC3E}">
        <p14:creationId xmlns:p14="http://schemas.microsoft.com/office/powerpoint/2010/main" val="147543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3E2038-3AB7-4DE7-BE4C-395D968AF44D}"/>
              </a:ext>
            </a:extLst>
          </p:cNvPr>
          <p:cNvSpPr txBox="1"/>
          <p:nvPr/>
        </p:nvSpPr>
        <p:spPr>
          <a:xfrm>
            <a:off x="2122414" y="184558"/>
            <a:ext cx="783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HTML5 CSS3 Wiederholung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B4233B-30A9-4712-8AD2-016691B1C4B5}"/>
              </a:ext>
            </a:extLst>
          </p:cNvPr>
          <p:cNvSpPr txBox="1"/>
          <p:nvPr/>
        </p:nvSpPr>
        <p:spPr>
          <a:xfrm>
            <a:off x="469783" y="1879132"/>
            <a:ext cx="237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&lt;p&gt;…&lt;/p&gt;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CB678-044C-4D2E-A36B-CB1E7C91B08E}"/>
              </a:ext>
            </a:extLst>
          </p:cNvPr>
          <p:cNvSpPr txBox="1"/>
          <p:nvPr/>
        </p:nvSpPr>
        <p:spPr>
          <a:xfrm>
            <a:off x="3236728" y="1879132"/>
            <a:ext cx="309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Einfacher Text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E837F8-EDCA-4A12-9456-A97CC2842F30}"/>
              </a:ext>
            </a:extLst>
          </p:cNvPr>
          <p:cNvSpPr txBox="1"/>
          <p:nvPr/>
        </p:nvSpPr>
        <p:spPr>
          <a:xfrm>
            <a:off x="399376" y="3004319"/>
            <a:ext cx="285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&lt;h1&gt;…&lt;/h1&gt;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A3A56F-323A-497F-BBF6-FE591634B64D}"/>
              </a:ext>
            </a:extLst>
          </p:cNvPr>
          <p:cNvSpPr txBox="1"/>
          <p:nvPr/>
        </p:nvSpPr>
        <p:spPr>
          <a:xfrm>
            <a:off x="3249836" y="3004319"/>
            <a:ext cx="2894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Überschrift 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A6981C-CC04-421C-8ACA-55CDDE96FE8B}"/>
              </a:ext>
            </a:extLst>
          </p:cNvPr>
          <p:cNvSpPr txBox="1"/>
          <p:nvPr/>
        </p:nvSpPr>
        <p:spPr>
          <a:xfrm>
            <a:off x="309607" y="4129506"/>
            <a:ext cx="3029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&lt;div&gt;…&lt;/div&gt;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FE42BF-C610-46C7-BE60-821FC8A602FE}"/>
              </a:ext>
            </a:extLst>
          </p:cNvPr>
          <p:cNvSpPr txBox="1"/>
          <p:nvPr/>
        </p:nvSpPr>
        <p:spPr>
          <a:xfrm>
            <a:off x="3339604" y="4129506"/>
            <a:ext cx="2225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9270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3E2038-3AB7-4DE7-BE4C-395D968AF44D}"/>
              </a:ext>
            </a:extLst>
          </p:cNvPr>
          <p:cNvSpPr txBox="1"/>
          <p:nvPr/>
        </p:nvSpPr>
        <p:spPr>
          <a:xfrm>
            <a:off x="2122414" y="184558"/>
            <a:ext cx="783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HTML5 CSS3 Wiederholung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B4233B-30A9-4712-8AD2-016691B1C4B5}"/>
              </a:ext>
            </a:extLst>
          </p:cNvPr>
          <p:cNvSpPr txBox="1"/>
          <p:nvPr/>
        </p:nvSpPr>
        <p:spPr>
          <a:xfrm>
            <a:off x="469783" y="1879132"/>
            <a:ext cx="237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&lt;p&gt;…&lt;/p&gt;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CB678-044C-4D2E-A36B-CB1E7C91B08E}"/>
              </a:ext>
            </a:extLst>
          </p:cNvPr>
          <p:cNvSpPr txBox="1"/>
          <p:nvPr/>
        </p:nvSpPr>
        <p:spPr>
          <a:xfrm>
            <a:off x="3236728" y="1879132"/>
            <a:ext cx="309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Einfacher Text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E837F8-EDCA-4A12-9456-A97CC2842F30}"/>
              </a:ext>
            </a:extLst>
          </p:cNvPr>
          <p:cNvSpPr txBox="1"/>
          <p:nvPr/>
        </p:nvSpPr>
        <p:spPr>
          <a:xfrm>
            <a:off x="399376" y="3004319"/>
            <a:ext cx="285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&lt;h1&gt;…&lt;/h1&gt;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A3A56F-323A-497F-BBF6-FE591634B64D}"/>
              </a:ext>
            </a:extLst>
          </p:cNvPr>
          <p:cNvSpPr txBox="1"/>
          <p:nvPr/>
        </p:nvSpPr>
        <p:spPr>
          <a:xfrm>
            <a:off x="3249836" y="3004319"/>
            <a:ext cx="2894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Überschrift 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A6981C-CC04-421C-8ACA-55CDDE96FE8B}"/>
              </a:ext>
            </a:extLst>
          </p:cNvPr>
          <p:cNvSpPr txBox="1"/>
          <p:nvPr/>
        </p:nvSpPr>
        <p:spPr>
          <a:xfrm>
            <a:off x="309607" y="4129506"/>
            <a:ext cx="3029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&lt;div&gt;…&lt;/div&gt;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FE42BF-C610-46C7-BE60-821FC8A602FE}"/>
              </a:ext>
            </a:extLst>
          </p:cNvPr>
          <p:cNvSpPr txBox="1"/>
          <p:nvPr/>
        </p:nvSpPr>
        <p:spPr>
          <a:xfrm>
            <a:off x="3339604" y="4129506"/>
            <a:ext cx="2225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Container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2FE9A79-3AF1-4936-86BB-93C533395906}"/>
              </a:ext>
            </a:extLst>
          </p:cNvPr>
          <p:cNvSpPr txBox="1"/>
          <p:nvPr/>
        </p:nvSpPr>
        <p:spPr>
          <a:xfrm>
            <a:off x="189894" y="5254693"/>
            <a:ext cx="3269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&lt;</a:t>
            </a:r>
            <a:r>
              <a:rPr lang="de-DE" sz="4000" dirty="0" err="1"/>
              <a:t>nav</a:t>
            </a:r>
            <a:r>
              <a:rPr lang="de-DE" sz="4000" dirty="0"/>
              <a:t>&gt;…&lt;/</a:t>
            </a:r>
            <a:r>
              <a:rPr lang="de-DE" sz="4000" dirty="0" err="1"/>
              <a:t>nav</a:t>
            </a:r>
            <a:r>
              <a:rPr lang="de-DE" sz="4000" dirty="0"/>
              <a:t>&gt;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1596B5-5B64-4D7C-9725-57EE3CE72876}"/>
              </a:ext>
            </a:extLst>
          </p:cNvPr>
          <p:cNvSpPr txBox="1"/>
          <p:nvPr/>
        </p:nvSpPr>
        <p:spPr>
          <a:xfrm>
            <a:off x="3459315" y="5254693"/>
            <a:ext cx="4761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Navigations</a:t>
            </a:r>
            <a:r>
              <a:rPr lang="de-DE" sz="4000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63189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0A9F4-A853-4BAA-81E2-9CA4A073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 Black" panose="020B0A04020102020204" pitchFamily="34" charset="0"/>
              </a:rPr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37071-254F-43E9-BEAC-DBF6C4AD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welchen Sprachen Webseiten geschrieben werden</a:t>
            </a:r>
          </a:p>
          <a:p>
            <a:r>
              <a:rPr lang="de-DE" dirty="0"/>
              <a:t>Wie funktionieren Webseiten(</a:t>
            </a:r>
            <a:r>
              <a:rPr lang="de-DE" dirty="0" err="1"/>
              <a:t>Webserver,Domains</a:t>
            </a:r>
            <a:r>
              <a:rPr lang="de-DE" dirty="0"/>
              <a:t>)</a:t>
            </a:r>
          </a:p>
          <a:p>
            <a:r>
              <a:rPr lang="de-DE" dirty="0"/>
              <a:t>Sicherheit Im Internet</a:t>
            </a:r>
          </a:p>
          <a:p>
            <a:r>
              <a:rPr lang="de-DE" dirty="0"/>
              <a:t>HTML5 CSS3 </a:t>
            </a:r>
            <a:r>
              <a:rPr lang="de-DE" dirty="0" err="1"/>
              <a:t>wiederholung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210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1FEA990-DE42-4518-B9C4-72FBB9D6E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30" y="2544922"/>
            <a:ext cx="6781800" cy="23050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A620381-4AB5-44A3-BEF9-707DB713262C}"/>
              </a:ext>
            </a:extLst>
          </p:cNvPr>
          <p:cNvSpPr txBox="1"/>
          <p:nvPr/>
        </p:nvSpPr>
        <p:spPr>
          <a:xfrm>
            <a:off x="1333851" y="92280"/>
            <a:ext cx="9575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HTML5 CSS3 Wiederholung</a:t>
            </a:r>
          </a:p>
        </p:txBody>
      </p:sp>
    </p:spTree>
    <p:extLst>
      <p:ext uri="{BB962C8B-B14F-4D97-AF65-F5344CB8AC3E}">
        <p14:creationId xmlns:p14="http://schemas.microsoft.com/office/powerpoint/2010/main" val="384515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620381-4AB5-44A3-BEF9-707DB713262C}"/>
              </a:ext>
            </a:extLst>
          </p:cNvPr>
          <p:cNvSpPr txBox="1"/>
          <p:nvPr/>
        </p:nvSpPr>
        <p:spPr>
          <a:xfrm>
            <a:off x="1333851" y="92280"/>
            <a:ext cx="9575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HTML5 CSS3 Wiederholung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8CB828-6D48-4670-B27A-384615C1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70" y="1741246"/>
            <a:ext cx="8954817" cy="50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41507-F1D0-4829-BF41-F976104D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89" y="34834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de-DE" dirty="0">
                <a:latin typeface="Arial Black" panose="020B0A04020102020204" pitchFamily="34" charset="0"/>
              </a:rPr>
            </a:br>
            <a:br>
              <a:rPr lang="de-DE" dirty="0">
                <a:latin typeface="Arial Black" panose="020B0A04020102020204" pitchFamily="34" charset="0"/>
              </a:rPr>
            </a:br>
            <a:r>
              <a:rPr lang="de-DE" dirty="0">
                <a:latin typeface="Arial Black" panose="020B0A04020102020204" pitchFamily="34" charset="0"/>
              </a:rPr>
              <a:t>In welchen Sprachen Webseiten geschrieben werden</a:t>
            </a:r>
            <a:br>
              <a:rPr lang="de-DE" dirty="0">
                <a:latin typeface="Arial Black" panose="020B0A04020102020204" pitchFamily="34" charset="0"/>
              </a:rPr>
            </a:br>
            <a:br>
              <a:rPr lang="de-DE" dirty="0">
                <a:latin typeface="Arial Black" panose="020B0A04020102020204" pitchFamily="34" charset="0"/>
              </a:rPr>
            </a:br>
            <a:endParaRPr lang="de-DE" dirty="0">
              <a:latin typeface="Arial Black" panose="020B0A040201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A42B0A-C1BB-4268-B62E-1B058E34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53" y="4075387"/>
            <a:ext cx="2906086" cy="29060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B2D2054-4A68-4570-A890-62B29929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22" y="2119421"/>
            <a:ext cx="2890823" cy="15104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3841164-DB68-48E4-A36E-BA6A44F86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65" y="2119421"/>
            <a:ext cx="1865152" cy="18651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DA497C-3641-4C94-A962-A274B31D3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43" y="4310277"/>
            <a:ext cx="2436305" cy="24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ADBB04E-D743-4C57-A9C9-A9D4764BF5CD}"/>
              </a:ext>
            </a:extLst>
          </p:cNvPr>
          <p:cNvSpPr txBox="1"/>
          <p:nvPr/>
        </p:nvSpPr>
        <p:spPr>
          <a:xfrm>
            <a:off x="294294" y="166290"/>
            <a:ext cx="11897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Arial Black" panose="020B0A04020102020204" pitchFamily="34" charset="0"/>
              </a:rPr>
              <a:t>Wie funktionieren Webseiten(</a:t>
            </a:r>
            <a:r>
              <a:rPr lang="de-DE" sz="3600" dirty="0" err="1">
                <a:latin typeface="Arial Black" panose="020B0A04020102020204" pitchFamily="34" charset="0"/>
              </a:rPr>
              <a:t>Webserver,Domains</a:t>
            </a:r>
            <a:r>
              <a:rPr lang="de-DE" sz="3600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0556D7-86D9-4402-A8C9-A54E31EC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45" y="4016252"/>
            <a:ext cx="949973" cy="9499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BCD23CD-462D-452C-B3F3-C69804827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06" y="3998803"/>
            <a:ext cx="984869" cy="9848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6DD83CD-4ED5-475A-98C6-647D451CE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5" y="5300076"/>
            <a:ext cx="1078684" cy="1078684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704D9C8-3A39-43B8-A021-0326EA5A80C0}"/>
              </a:ext>
            </a:extLst>
          </p:cNvPr>
          <p:cNvCxnSpPr>
            <a:cxnSpLocks/>
          </p:cNvCxnSpPr>
          <p:nvPr/>
        </p:nvCxnSpPr>
        <p:spPr>
          <a:xfrm flipH="1">
            <a:off x="3702731" y="5771625"/>
            <a:ext cx="1213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9AC3A78-EBE7-45C0-8FE5-2546E11A9C0A}"/>
              </a:ext>
            </a:extLst>
          </p:cNvPr>
          <p:cNvCxnSpPr>
            <a:cxnSpLocks/>
          </p:cNvCxnSpPr>
          <p:nvPr/>
        </p:nvCxnSpPr>
        <p:spPr>
          <a:xfrm flipV="1">
            <a:off x="3702731" y="4731390"/>
            <a:ext cx="0" cy="104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BAFE578-A4A4-4BAD-AF45-6E52BE351794}"/>
              </a:ext>
            </a:extLst>
          </p:cNvPr>
          <p:cNvCxnSpPr>
            <a:stCxn id="8" idx="3"/>
          </p:cNvCxnSpPr>
          <p:nvPr/>
        </p:nvCxnSpPr>
        <p:spPr>
          <a:xfrm>
            <a:off x="5601379" y="5839418"/>
            <a:ext cx="1361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B86F2D6-6B5B-4761-89C9-7EF93DBEFDF4}"/>
              </a:ext>
            </a:extLst>
          </p:cNvPr>
          <p:cNvCxnSpPr>
            <a:cxnSpLocks/>
          </p:cNvCxnSpPr>
          <p:nvPr/>
        </p:nvCxnSpPr>
        <p:spPr>
          <a:xfrm flipV="1">
            <a:off x="6910840" y="4790113"/>
            <a:ext cx="0" cy="104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B3E9E110-C50C-4BE8-9346-C9D209584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16" y="1895184"/>
            <a:ext cx="2241401" cy="123426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02EF8E6-D47E-4C0B-9DA4-9D8D02A3DB80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702731" y="2565213"/>
            <a:ext cx="1" cy="145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38F3D20-658E-499D-83DF-365E58997A96}"/>
              </a:ext>
            </a:extLst>
          </p:cNvPr>
          <p:cNvCxnSpPr>
            <a:endCxn id="20" idx="1"/>
          </p:cNvCxnSpPr>
          <p:nvPr/>
        </p:nvCxnSpPr>
        <p:spPr>
          <a:xfrm>
            <a:off x="3702731" y="2512316"/>
            <a:ext cx="4658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7C31A6A-AB4C-4918-8AC7-5332493F5403}"/>
              </a:ext>
            </a:extLst>
          </p:cNvPr>
          <p:cNvCxnSpPr>
            <a:cxnSpLocks/>
          </p:cNvCxnSpPr>
          <p:nvPr/>
        </p:nvCxnSpPr>
        <p:spPr>
          <a:xfrm flipV="1">
            <a:off x="6962863" y="2512316"/>
            <a:ext cx="0" cy="1648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8EB1CC86-91EF-4811-8269-43A44937FE1E}"/>
              </a:ext>
            </a:extLst>
          </p:cNvPr>
          <p:cNvCxnSpPr>
            <a:endCxn id="20" idx="3"/>
          </p:cNvCxnSpPr>
          <p:nvPr/>
        </p:nvCxnSpPr>
        <p:spPr>
          <a:xfrm flipH="1">
            <a:off x="6410017" y="2512316"/>
            <a:ext cx="5528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3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54A847F-61BE-49F6-9D4D-4B32EC61A1F6}"/>
              </a:ext>
            </a:extLst>
          </p:cNvPr>
          <p:cNvSpPr txBox="1"/>
          <p:nvPr/>
        </p:nvSpPr>
        <p:spPr>
          <a:xfrm>
            <a:off x="75502" y="92279"/>
            <a:ext cx="11846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Wie funktionieren Webseiten(</a:t>
            </a:r>
            <a:r>
              <a:rPr lang="de-DE" sz="4400" dirty="0" err="1"/>
              <a:t>Webserver,Domains</a:t>
            </a:r>
            <a:r>
              <a:rPr lang="de-DE" sz="4400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8DE383-F86F-4C91-A4E4-744BDB057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72" y="1113390"/>
            <a:ext cx="7810150" cy="58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5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54A847F-61BE-49F6-9D4D-4B32EC61A1F6}"/>
              </a:ext>
            </a:extLst>
          </p:cNvPr>
          <p:cNvSpPr txBox="1"/>
          <p:nvPr/>
        </p:nvSpPr>
        <p:spPr>
          <a:xfrm>
            <a:off x="75502" y="92279"/>
            <a:ext cx="11846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Wie funktionieren Webseiten(</a:t>
            </a:r>
            <a:r>
              <a:rPr lang="de-DE" sz="4400" dirty="0" err="1"/>
              <a:t>Webserver,Domains</a:t>
            </a:r>
            <a:r>
              <a:rPr lang="de-DE" sz="4400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DFD8D5-72B9-41E4-9CA1-D523B3E1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0" y="2197916"/>
            <a:ext cx="10702299" cy="37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8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71D7AC-DF71-451C-BF16-14CDC10DE92A}"/>
              </a:ext>
            </a:extLst>
          </p:cNvPr>
          <p:cNvSpPr txBox="1"/>
          <p:nvPr/>
        </p:nvSpPr>
        <p:spPr>
          <a:xfrm>
            <a:off x="738231" y="0"/>
            <a:ext cx="104090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latin typeface="Arial Black" panose="020B0A04020102020204" pitchFamily="34" charset="0"/>
              </a:rPr>
              <a:t>Sicherheit Im Internet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71F7B5-097A-4AA3-828F-44477C71D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40" y="2180213"/>
            <a:ext cx="5737208" cy="295612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8D54D7-E3E4-4830-A66F-50C600BE3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1544923"/>
            <a:ext cx="4226702" cy="422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1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71D7AC-DF71-451C-BF16-14CDC10DE92A}"/>
              </a:ext>
            </a:extLst>
          </p:cNvPr>
          <p:cNvSpPr txBox="1"/>
          <p:nvPr/>
        </p:nvSpPr>
        <p:spPr>
          <a:xfrm>
            <a:off x="738231" y="0"/>
            <a:ext cx="104090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latin typeface="Arial Black" panose="020B0A04020102020204" pitchFamily="34" charset="0"/>
              </a:rPr>
              <a:t>Sicherheit Im Internet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89AC8C-9563-49A8-B95B-6A8824F5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73" y="1854844"/>
            <a:ext cx="7100950" cy="41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2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71D7AC-DF71-451C-BF16-14CDC10DE92A}"/>
              </a:ext>
            </a:extLst>
          </p:cNvPr>
          <p:cNvSpPr txBox="1"/>
          <p:nvPr/>
        </p:nvSpPr>
        <p:spPr>
          <a:xfrm>
            <a:off x="738231" y="0"/>
            <a:ext cx="104090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latin typeface="Arial Black" panose="020B0A04020102020204" pitchFamily="34" charset="0"/>
              </a:rPr>
              <a:t>Sicherheit Im Internet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592E39-05C8-4DB0-A6E7-E8C7BB28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35" y="1390646"/>
            <a:ext cx="4015346" cy="51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54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</vt:lpstr>
      <vt:lpstr>Informatik AG</vt:lpstr>
      <vt:lpstr>Aufbau</vt:lpstr>
      <vt:lpstr>  In welchen Sprachen Webseiten geschrieben werden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 AG</dc:title>
  <dc:creator>erix</dc:creator>
  <cp:lastModifiedBy>erix</cp:lastModifiedBy>
  <cp:revision>15</cp:revision>
  <dcterms:created xsi:type="dcterms:W3CDTF">2017-11-04T10:13:27Z</dcterms:created>
  <dcterms:modified xsi:type="dcterms:W3CDTF">2017-11-05T10:11:23Z</dcterms:modified>
</cp:coreProperties>
</file>