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A9AF-BDF4-8A1F-FDC0-40498DF5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82E18-B687-C5AC-B028-E58B51930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B4A3-4278-6198-46C2-0BB65632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3295-193A-E28D-1FA4-E7AEA8B3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4CD3-AD9A-6E19-AE6A-E72DAD8C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49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CEF6-649F-D5E3-FA31-9ECBC8A2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53A9A-49B8-1342-BB27-BFDD4AEC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69BD-0E83-19EB-4281-59F53387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E5F2-34B3-2DDD-70B8-4DF2214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4532-7289-5D5B-9F4E-0A5B3C82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20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88B7E-0837-937A-14B3-AFFC1889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1C0D0-A369-4100-08BE-6F9EBEDA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0E49-02A0-45FB-93D8-31254350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7809-ACBB-97AB-8B2F-93DF26B9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3F5F-696B-4B80-A822-29FB977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60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BE64-8F49-8E70-FDDB-707949EB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5522-CFEB-F8EC-1B23-3506BCC1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CD24-E3C5-E7CD-32AB-7E720D48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2CBE-348E-5CE9-E976-0842F99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FC45-66BE-E278-27FE-5FFFBEA8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27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D203-DAE2-99A4-658A-A5E28C22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A4936-0401-07DB-6F9E-78AF00F0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5E6A-35B3-5EAB-F58A-73100D6F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E6F1-A1C4-BAE8-FFCB-4B8750DB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A4457-1AC3-5769-D1A0-490CC2D9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85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8B2-7087-C200-55FB-8AD1CA4F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A0E8-92DF-E488-0B59-EB68F6AD3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D166-F68E-D179-1449-53682CC4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9F12-386F-6783-0AB4-FBA3437C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D2A46-4A6E-EDE0-CF60-85DB39A9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8721-5AF6-7F94-D152-47D1AA37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012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6092-8FE3-018B-AAC9-DF9D67DB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6078-8F7A-EB73-CE1F-B7E7D28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49100-07D9-9467-109E-8323BC95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FDE2A-DFCA-AA6D-F535-BDED29D25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8CF84-877B-42B7-A0AB-C41042CC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2D868-537D-A1C1-4F7F-8E6B2C35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28A09-1DD7-C992-39EA-28A91F1B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2A77D-6B77-03EA-7213-86F21A8E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84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B5A-705F-3DB3-DFFD-7FDB0B2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16968-12A0-3044-3257-86D01A11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D1747-628F-59CF-CDCF-449A312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9409F-ED2C-9C99-9A98-07D8A548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35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E49E-12AF-F6F6-2B10-6E7E292A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773E1-8B8D-2D2B-5B61-30D3987E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D4452-AC91-7C3A-E44E-2AE3CC1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306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5767-1A24-3C51-78B7-B8FBD9A6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7DC3-0FD2-C975-9D9C-6B287BD4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8F6B-24D0-40E8-E819-9C38883C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E971-A3B6-4D2B-0F42-FE759827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A375-A147-8270-6798-5A36BA6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E390-2D2D-3C32-1E24-0EDA9593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018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54C5-1DC3-123F-5C2C-162A8B2D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F433-D871-1351-EA10-2A8DDF114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E22CA-92F2-826F-B712-B11C6684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91BE-50E4-7444-D4C8-D37E8BB3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479E-B763-955E-DC6A-456EE6A8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92B47-B1F4-A42F-B106-FDB6A126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18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05638-2DE0-02F7-B828-841940AD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4860-0BAD-C25D-4064-E6D7B935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07F7-BEAE-77B8-C4E0-02F06CCB5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EC575-5C85-4B3F-9784-B1F096F01927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147A-785D-A6E4-43BE-CC865F7C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3CA7-90E9-7824-329D-1CA04FA7C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A31CA-32E4-4E79-B535-8FE1B31BA7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591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8FEFDB-1BE4-D0FB-2F77-F4BBBB2F0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6102"/>
              </p:ext>
            </p:extLst>
          </p:nvPr>
        </p:nvGraphicFramePr>
        <p:xfrm>
          <a:off x="2032000" y="1731345"/>
          <a:ext cx="2063345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2485">
                  <a:extLst>
                    <a:ext uri="{9D8B030D-6E8A-4147-A177-3AD203B41FA5}">
                      <a16:colId xmlns:a16="http://schemas.microsoft.com/office/drawing/2014/main" val="3823508497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75126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DHT22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2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9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195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11D2D3-B87C-C34F-0C9D-680570E2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57082"/>
              </p:ext>
            </p:extLst>
          </p:nvPr>
        </p:nvGraphicFramePr>
        <p:xfrm>
          <a:off x="2032000" y="4062740"/>
          <a:ext cx="2063345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2485">
                  <a:extLst>
                    <a:ext uri="{9D8B030D-6E8A-4147-A177-3AD203B41FA5}">
                      <a16:colId xmlns:a16="http://schemas.microsoft.com/office/drawing/2014/main" val="3823508497"/>
                    </a:ext>
                  </a:extLst>
                </a:gridCol>
                <a:gridCol w="1040860">
                  <a:extLst>
                    <a:ext uri="{9D8B030D-6E8A-4147-A177-3AD203B41FA5}">
                      <a16:colId xmlns:a16="http://schemas.microsoft.com/office/drawing/2014/main" val="275126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MQ-5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2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9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34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195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AB3479-3843-4E42-2A7D-E7DE88E03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52667"/>
              </p:ext>
            </p:extLst>
          </p:nvPr>
        </p:nvGraphicFramePr>
        <p:xfrm>
          <a:off x="6698573" y="1731345"/>
          <a:ext cx="3573836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7175">
                  <a:extLst>
                    <a:ext uri="{9D8B030D-6E8A-4147-A177-3AD203B41FA5}">
                      <a16:colId xmlns:a16="http://schemas.microsoft.com/office/drawing/2014/main" val="3823508497"/>
                    </a:ext>
                  </a:extLst>
                </a:gridCol>
                <a:gridCol w="1200158">
                  <a:extLst>
                    <a:ext uri="{9D8B030D-6E8A-4147-A177-3AD203B41FA5}">
                      <a16:colId xmlns:a16="http://schemas.microsoft.com/office/drawing/2014/main" val="2751269935"/>
                    </a:ext>
                  </a:extLst>
                </a:gridCol>
                <a:gridCol w="1196503">
                  <a:extLst>
                    <a:ext uri="{9D8B030D-6E8A-4147-A177-3AD203B41FA5}">
                      <a16:colId xmlns:a16="http://schemas.microsoft.com/office/drawing/2014/main" val="63844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MQ-3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KY-038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2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3.3V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2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9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34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27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613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AF9748-D1F8-CBA4-F50D-B68F095C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08112"/>
              </p:ext>
            </p:extLst>
          </p:nvPr>
        </p:nvGraphicFramePr>
        <p:xfrm>
          <a:off x="6698573" y="4062740"/>
          <a:ext cx="3573836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7175">
                  <a:extLst>
                    <a:ext uri="{9D8B030D-6E8A-4147-A177-3AD203B41FA5}">
                      <a16:colId xmlns:a16="http://schemas.microsoft.com/office/drawing/2014/main" val="3823508497"/>
                    </a:ext>
                  </a:extLst>
                </a:gridCol>
                <a:gridCol w="1200158">
                  <a:extLst>
                    <a:ext uri="{9D8B030D-6E8A-4147-A177-3AD203B41FA5}">
                      <a16:colId xmlns:a16="http://schemas.microsoft.com/office/drawing/2014/main" val="2751269935"/>
                    </a:ext>
                  </a:extLst>
                </a:gridCol>
                <a:gridCol w="1196503">
                  <a:extLst>
                    <a:ext uri="{9D8B030D-6E8A-4147-A177-3AD203B41FA5}">
                      <a16:colId xmlns:a16="http://schemas.microsoft.com/office/drawing/2014/main" val="63844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MQ-135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BUZZER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2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3.3V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2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9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34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 15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61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EEA6B49-7D81-0D2B-9BCF-6EB29CB61C0C}"/>
              </a:ext>
            </a:extLst>
          </p:cNvPr>
          <p:cNvSpPr txBox="1"/>
          <p:nvPr/>
        </p:nvSpPr>
        <p:spPr>
          <a:xfrm>
            <a:off x="1483079" y="1362013"/>
            <a:ext cx="316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TEMPERATURE &amp; HUMIDITY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ED30F-E9C7-97CA-F116-180C8CD71719}"/>
              </a:ext>
            </a:extLst>
          </p:cNvPr>
          <p:cNvSpPr txBox="1"/>
          <p:nvPr/>
        </p:nvSpPr>
        <p:spPr>
          <a:xfrm>
            <a:off x="1486321" y="3693408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GAS DETECTOR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85865-93A9-DEBD-2AE4-E167A3083964}"/>
              </a:ext>
            </a:extLst>
          </p:cNvPr>
          <p:cNvSpPr txBox="1"/>
          <p:nvPr/>
        </p:nvSpPr>
        <p:spPr>
          <a:xfrm>
            <a:off x="6698573" y="1362013"/>
            <a:ext cx="372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GAS DETECTOR &amp; SOUND ALERT 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363B6-ADD3-9DD8-38C5-5A497FF92DA5}"/>
              </a:ext>
            </a:extLst>
          </p:cNvPr>
          <p:cNvSpPr txBox="1"/>
          <p:nvPr/>
        </p:nvSpPr>
        <p:spPr>
          <a:xfrm>
            <a:off x="6698572" y="3693408"/>
            <a:ext cx="251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AIR QUALITY STATUS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23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Jasmi</dc:creator>
  <cp:lastModifiedBy>Kamal Jasmi</cp:lastModifiedBy>
  <cp:revision>1</cp:revision>
  <dcterms:created xsi:type="dcterms:W3CDTF">2025-04-21T06:55:07Z</dcterms:created>
  <dcterms:modified xsi:type="dcterms:W3CDTF">2025-04-21T07:22:38Z</dcterms:modified>
</cp:coreProperties>
</file>