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A97A-46F7-4634-BB50-661962C19D15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F7C6-0507-4980-B9F8-F14508B1EE4C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05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ndwatch.com/de/blog/statistiken-youtub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lexa.com/topsites/global;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>
                <a:hlinkClick r:id="rId3"/>
              </a:rPr>
              <a:t>https://www.brandwatch.com/de/blog/statistiken-youtube/</a:t>
            </a:r>
            <a:r>
              <a:rPr lang="es-CO" dirty="0" smtClean="0"/>
              <a:t> </a:t>
            </a:r>
          </a:p>
          <a:p>
            <a:r>
              <a:rPr lang="es-CO" dirty="0" smtClean="0">
                <a:hlinkClick r:id="rId4"/>
              </a:rPr>
              <a:t>https://www.alexa.com/topsites/global;0</a:t>
            </a:r>
            <a:endParaRPr lang="es-CO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F7C6-0507-4980-B9F8-F14508B1EE4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73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6811-A548-4FA9-A5B1-D1E39E82D2E7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 userDrawn="1"/>
        </p:nvSpPr>
        <p:spPr>
          <a:xfrm>
            <a:off x="0" y="6334316"/>
            <a:ext cx="12188840" cy="5236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hteck 10"/>
          <p:cNvSpPr/>
          <p:nvPr userDrawn="1"/>
        </p:nvSpPr>
        <p:spPr>
          <a:xfrm>
            <a:off x="-3160" y="6398324"/>
            <a:ext cx="12188840" cy="4596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2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1A4-67E2-4BAF-843B-3DA2E9284D74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9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A6-C148-420A-B057-8387FB18A86D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0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39DA-F67B-4E25-B1B1-554F09C15DE1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Rechteck 6"/>
          <p:cNvSpPr/>
          <p:nvPr userDrawn="1"/>
        </p:nvSpPr>
        <p:spPr>
          <a:xfrm>
            <a:off x="3160" y="6334316"/>
            <a:ext cx="12188840" cy="5236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hteck 7"/>
          <p:cNvSpPr/>
          <p:nvPr userDrawn="1"/>
        </p:nvSpPr>
        <p:spPr>
          <a:xfrm>
            <a:off x="0" y="6398324"/>
            <a:ext cx="12188840" cy="4596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4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41CF-A3E0-4319-A100-1B659787DD0F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2124-45A7-48A8-9A30-891499CA4F17}" type="datetime1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2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818-9937-440B-BF77-0D40BBD0A89C}" type="datetime1">
              <a:rPr lang="es-CO" smtClean="0"/>
              <a:t>28/06/2019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1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0609-09EA-4D3C-BDC0-A65B5B568D54}" type="datetime1">
              <a:rPr lang="es-CO" smtClean="0"/>
              <a:t>28/06/2019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70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1E09-08FF-4F00-B8F9-0D514777C1EA}" type="datetime1">
              <a:rPr lang="es-CO" smtClean="0"/>
              <a:t>28/06/2019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1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8FA35F-85A7-457B-B1F4-AE8F31C37470}" type="datetime1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04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024B-9F8F-4B51-AA3F-7192019864B2}" type="datetime1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13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31F365-52BA-494D-BECC-BAAAE146E0BB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6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55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Conten</a:t>
            </a:r>
            <a:r>
              <a:rPr lang="de-DE" dirty="0" smtClean="0"/>
              <a:t> Cops GmbH</a:t>
            </a:r>
            <a:endParaRPr lang="es-CO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4857837" cy="11430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Sven Alexander </a:t>
            </a:r>
            <a:r>
              <a:rPr lang="de-DE" dirty="0" err="1" smtClean="0"/>
              <a:t>Diekhof</a:t>
            </a:r>
            <a:endParaRPr lang="de-DE" dirty="0" smtClean="0"/>
          </a:p>
          <a:p>
            <a:r>
              <a:rPr lang="de-DE" dirty="0" smtClean="0"/>
              <a:t>Alexander Schreiner</a:t>
            </a:r>
          </a:p>
          <a:p>
            <a:r>
              <a:rPr lang="de-DE" dirty="0" smtClean="0"/>
              <a:t>Lukas Brunner</a:t>
            </a:r>
          </a:p>
        </p:txBody>
      </p:sp>
      <p:sp>
        <p:nvSpPr>
          <p:cNvPr id="7" name="Untertitel 4"/>
          <p:cNvSpPr txBox="1">
            <a:spLocks/>
          </p:cNvSpPr>
          <p:nvPr/>
        </p:nvSpPr>
        <p:spPr>
          <a:xfrm>
            <a:off x="6297843" y="4455620"/>
            <a:ext cx="4857837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Kristin Schwarzmüller</a:t>
            </a:r>
          </a:p>
          <a:p>
            <a:r>
              <a:rPr lang="de-DE" dirty="0"/>
              <a:t>Christoph </a:t>
            </a:r>
            <a:r>
              <a:rPr lang="de-DE" dirty="0" err="1" smtClean="0"/>
              <a:t>Magios</a:t>
            </a:r>
            <a:endParaRPr lang="de-DE" dirty="0" smtClean="0"/>
          </a:p>
          <a:p>
            <a:r>
              <a:rPr lang="de-DE" dirty="0">
                <a:solidFill>
                  <a:schemeClr val="bg1"/>
                </a:solidFill>
              </a:rPr>
              <a:t>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Marktes 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Youtube</a:t>
            </a:r>
            <a:r>
              <a:rPr lang="de-DE" dirty="0" smtClean="0"/>
              <a:t>, Facebook, Wikipedia, Twitter, Instagram, </a:t>
            </a:r>
            <a:r>
              <a:rPr lang="de-DE" dirty="0" err="1" smtClean="0"/>
              <a:t>Vimio</a:t>
            </a:r>
            <a:r>
              <a:rPr lang="de-DE" dirty="0" smtClean="0"/>
              <a:t>, </a:t>
            </a:r>
            <a:r>
              <a:rPr lang="de-DE" dirty="0" err="1" smtClean="0"/>
              <a:t>Reddit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endParaRPr lang="de-DE" dirty="0" smtClean="0"/>
          </a:p>
          <a:p>
            <a:r>
              <a:rPr lang="de-DE" dirty="0" smtClean="0"/>
              <a:t>1,9 </a:t>
            </a:r>
            <a:r>
              <a:rPr lang="de-DE" dirty="0"/>
              <a:t>Milliarden monatlich aktive Nutzer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87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Stakeholder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Plattformbetreiber mit nicht-lizensierten Inhalten auf deren Page</a:t>
            </a:r>
          </a:p>
          <a:p>
            <a:r>
              <a:rPr lang="de-DE" dirty="0" smtClean="0"/>
              <a:t>Urheberrechtsorganisation </a:t>
            </a:r>
          </a:p>
          <a:p>
            <a:r>
              <a:rPr lang="de-DE" dirty="0" smtClean="0"/>
              <a:t>Urheber</a:t>
            </a:r>
          </a:p>
          <a:p>
            <a:r>
              <a:rPr lang="de-DE" dirty="0" smtClean="0"/>
              <a:t>Nutzer von nicht-lizensierten Inhalten </a:t>
            </a:r>
          </a:p>
          <a:p>
            <a:r>
              <a:rPr lang="de-DE" dirty="0" smtClean="0"/>
              <a:t>Anwälte</a:t>
            </a:r>
          </a:p>
          <a:p>
            <a:r>
              <a:rPr lang="de-DE" dirty="0" smtClean="0"/>
              <a:t>Zulieferer der </a:t>
            </a:r>
            <a:r>
              <a:rPr lang="de-DE" dirty="0" err="1" smtClean="0"/>
              <a:t>Entwicklungstoolchain</a:t>
            </a:r>
            <a:endParaRPr lang="es-CO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1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443038" y="2000249"/>
            <a:ext cx="9829800" cy="1300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Geschäftsidee</a:t>
            </a:r>
            <a:endParaRPr lang="es-CO" dirty="0"/>
          </a:p>
        </p:txBody>
      </p:sp>
      <p:sp>
        <p:nvSpPr>
          <p:cNvPr id="4" name="Abgerundetes Rechteck 3"/>
          <p:cNvSpPr/>
          <p:nvPr/>
        </p:nvSpPr>
        <p:spPr>
          <a:xfrm>
            <a:off x="1228725" y="2100263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Clean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443038" y="3434707"/>
            <a:ext cx="9829800" cy="1300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Abgerundetes Rechteck 6"/>
          <p:cNvSpPr/>
          <p:nvPr/>
        </p:nvSpPr>
        <p:spPr>
          <a:xfrm>
            <a:off x="1228725" y="3534719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ERAZER© 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7638" y="2000249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IT-Start-up  mit Content </a:t>
            </a:r>
            <a:r>
              <a:rPr lang="de-DE" dirty="0" err="1" smtClean="0"/>
              <a:t>Protection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Prüfung auf gefälschte Inhalte auf Webpages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Monatliche Einnahmen pro </a:t>
            </a:r>
            <a:r>
              <a:rPr lang="de-DE" dirty="0" err="1" smtClean="0">
                <a:sym typeface="Wingdings" panose="05000000000000000000" pitchFamily="2" charset="2"/>
              </a:rPr>
              <a:t>Linzent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7638" y="3450428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Durchsuchen von Nicht-Kunden mit </a:t>
            </a:r>
            <a:r>
              <a:rPr lang="de-DE" dirty="0" err="1" smtClean="0"/>
              <a:t>Webcrawler</a:t>
            </a:r>
            <a:endParaRPr lang="de-DE" dirty="0" smtClean="0"/>
          </a:p>
          <a:p>
            <a:r>
              <a:rPr lang="de-DE" dirty="0" smtClean="0"/>
              <a:t>Ermahnt Verstöße und bietet Content </a:t>
            </a:r>
            <a:r>
              <a:rPr lang="de-DE" dirty="0" err="1" smtClean="0"/>
              <a:t>Protection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Service zum Entfernen von </a:t>
            </a:r>
            <a:r>
              <a:rPr lang="de-DE" dirty="0" err="1" smtClean="0">
                <a:sym typeface="Wingdings" panose="05000000000000000000" pitchFamily="2" charset="2"/>
              </a:rPr>
              <a:t>copyright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protected</a:t>
            </a:r>
            <a:r>
              <a:rPr lang="de-DE" dirty="0" smtClean="0">
                <a:sym typeface="Wingdings" panose="05000000000000000000" pitchFamily="2" charset="2"/>
              </a:rPr>
              <a:t> Content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Angebot von Content </a:t>
            </a:r>
            <a:r>
              <a:rPr lang="de-DE" dirty="0" err="1" smtClean="0">
                <a:sym typeface="Wingdings" panose="05000000000000000000" pitchFamily="2" charset="2"/>
              </a:rPr>
              <a:t>Protection</a:t>
            </a:r>
            <a:r>
              <a:rPr lang="de-DE" dirty="0" smtClean="0">
                <a:sym typeface="Wingdings" panose="05000000000000000000" pitchFamily="2" charset="2"/>
              </a:rPr>
              <a:t> um vorzusorgen</a:t>
            </a:r>
            <a:endParaRPr lang="de-DE" dirty="0" smtClean="0"/>
          </a:p>
          <a:p>
            <a:endParaRPr lang="es-CO" dirty="0"/>
          </a:p>
        </p:txBody>
      </p:sp>
      <p:sp>
        <p:nvSpPr>
          <p:cNvPr id="10" name="Rechteck 9"/>
          <p:cNvSpPr/>
          <p:nvPr/>
        </p:nvSpPr>
        <p:spPr>
          <a:xfrm>
            <a:off x="1443038" y="4834882"/>
            <a:ext cx="9829800" cy="1300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Abgerundetes Rechteck 10"/>
          <p:cNvSpPr/>
          <p:nvPr/>
        </p:nvSpPr>
        <p:spPr>
          <a:xfrm>
            <a:off x="1228725" y="4934896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Anwaltsfirma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7638" y="483488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Einleiten rechtlicher Schritte bei Ablehnung  </a:t>
            </a:r>
            <a:endParaRPr lang="es-CO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0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Ausgaben über die ersten zwei Jahre	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Entwicklungskosten</a:t>
            </a:r>
          </a:p>
          <a:p>
            <a:r>
              <a:rPr lang="de-DE" dirty="0" smtClean="0"/>
              <a:t>Büromiete</a:t>
            </a:r>
          </a:p>
          <a:p>
            <a:r>
              <a:rPr lang="de-DE" dirty="0" smtClean="0"/>
              <a:t>Eigenes Gehalt </a:t>
            </a:r>
          </a:p>
          <a:p>
            <a:r>
              <a:rPr lang="de-DE" dirty="0" smtClean="0"/>
              <a:t>Server Kosten</a:t>
            </a:r>
            <a:r>
              <a:rPr lang="de-DE" smtClean="0"/>
              <a:t>	</a:t>
            </a:r>
          </a:p>
          <a:p>
            <a:endParaRPr lang="es-CO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/>
            <a:r>
              <a:rPr lang="de-DE" dirty="0" smtClean="0"/>
              <a:t>€ 324.000</a:t>
            </a:r>
          </a:p>
          <a:p>
            <a:pPr algn="r"/>
            <a:r>
              <a:rPr lang="de-DE" dirty="0" smtClean="0"/>
              <a:t>€ 10.500</a:t>
            </a:r>
          </a:p>
          <a:p>
            <a:pPr algn="r"/>
            <a:r>
              <a:rPr lang="de-DE" dirty="0" smtClean="0"/>
              <a:t>€ 300.000</a:t>
            </a:r>
          </a:p>
          <a:p>
            <a:pPr algn="r"/>
            <a:r>
              <a:rPr lang="de-DE" dirty="0" smtClean="0"/>
              <a:t>€ 72.000</a:t>
            </a:r>
            <a:endParaRPr lang="es-CO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Geschäftsidee </a:t>
            </a:r>
            <a:endParaRPr lang="es-CO" dirty="0"/>
          </a:p>
        </p:txBody>
      </p:sp>
      <p:sp>
        <p:nvSpPr>
          <p:cNvPr id="4" name="Abgerundetes Rechteck 3"/>
          <p:cNvSpPr/>
          <p:nvPr/>
        </p:nvSpPr>
        <p:spPr>
          <a:xfrm>
            <a:off x="1228725" y="4843474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Clean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762023" y="4843474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ERAZER© 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95321" y="4843474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Anwaltsfirma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38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146</Words>
  <Application>Microsoft Office PowerPoint</Application>
  <PresentationFormat>Breitbild</PresentationFormat>
  <Paragraphs>52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Rückblick</vt:lpstr>
      <vt:lpstr>PowerPoint-Präsentation</vt:lpstr>
      <vt:lpstr>Conten Cops GmbH</vt:lpstr>
      <vt:lpstr>Analyse des Marktes </vt:lpstr>
      <vt:lpstr>Stakeholder</vt:lpstr>
      <vt:lpstr>Geschäftsidee</vt:lpstr>
      <vt:lpstr>Ausgaben über die ersten zwei Jahre </vt:lpstr>
      <vt:lpstr>Geschäftsidee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Kristin Schwarzmüller</dc:creator>
  <cp:lastModifiedBy>Kristin Schwarzmüller</cp:lastModifiedBy>
  <cp:revision>19</cp:revision>
  <dcterms:created xsi:type="dcterms:W3CDTF">2019-06-28T12:21:47Z</dcterms:created>
  <dcterms:modified xsi:type="dcterms:W3CDTF">2019-06-28T14:56:10Z</dcterms:modified>
</cp:coreProperties>
</file>