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7" r:id="rId4"/>
    <p:sldId id="262" r:id="rId5"/>
    <p:sldId id="270" r:id="rId6"/>
    <p:sldId id="261" r:id="rId7"/>
    <p:sldId id="263" r:id="rId8"/>
    <p:sldId id="271" r:id="rId9"/>
    <p:sldId id="265" r:id="rId10"/>
    <p:sldId id="266" r:id="rId11"/>
    <p:sldId id="268" r:id="rId12"/>
    <p:sldId id="273" r:id="rId13"/>
    <p:sldId id="269" r:id="rId14"/>
    <p:sldId id="284" r:id="rId15"/>
    <p:sldId id="278" r:id="rId16"/>
    <p:sldId id="279" r:id="rId17"/>
    <p:sldId id="280" r:id="rId18"/>
    <p:sldId id="274" r:id="rId19"/>
    <p:sldId id="286" r:id="rId20"/>
    <p:sldId id="281" r:id="rId21"/>
    <p:sldId id="282" r:id="rId22"/>
    <p:sldId id="275" r:id="rId23"/>
    <p:sldId id="285" r:id="rId24"/>
    <p:sldId id="276" r:id="rId25"/>
    <p:sldId id="287" r:id="rId26"/>
    <p:sldId id="277" r:id="rId27"/>
  </p:sldIdLst>
  <p:sldSz cx="12192000" cy="6858000"/>
  <p:notesSz cx="6858000" cy="9144000"/>
  <p:embeddedFontLst>
    <p:embeddedFont>
      <p:font typeface="a드림고딕2" panose="02020600000000000000" pitchFamily="18" charset="-127"/>
      <p:regular r:id="rId28"/>
    </p:embeddedFont>
    <p:embeddedFont>
      <p:font typeface="a드림고딕3" panose="02020600000000000000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A06AB-DAD6-4C47-A550-3262C862B452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35DC6F0E-93F8-4EAD-BEE4-2E57C536806B}">
      <dgm:prSet phldrT="[텍스트]"/>
      <dgm:spPr/>
      <dgm:t>
        <a:bodyPr/>
        <a:lstStyle/>
        <a:p>
          <a:pPr latinLnBrk="1"/>
          <a:r>
            <a:rPr lang="en-US" altLang="ko-KR" dirty="0"/>
            <a:t>Repository   </a:t>
          </a:r>
          <a:r>
            <a:rPr lang="ko-KR" altLang="en-US" dirty="0"/>
            <a:t>생성</a:t>
          </a:r>
        </a:p>
      </dgm:t>
    </dgm:pt>
    <dgm:pt modelId="{5DA5C97B-F27C-4FCF-B508-A7612BB5F253}" type="parTrans" cxnId="{0AB083B6-4BDF-492A-AB59-EB37F6F8176B}">
      <dgm:prSet/>
      <dgm:spPr/>
      <dgm:t>
        <a:bodyPr/>
        <a:lstStyle/>
        <a:p>
          <a:pPr latinLnBrk="1"/>
          <a:endParaRPr lang="ko-KR" altLang="en-US"/>
        </a:p>
      </dgm:t>
    </dgm:pt>
    <dgm:pt modelId="{F17EF14F-4747-4A14-8E7B-46CF83BB8244}" type="sibTrans" cxnId="{0AB083B6-4BDF-492A-AB59-EB37F6F8176B}">
      <dgm:prSet/>
      <dgm:spPr/>
      <dgm:t>
        <a:bodyPr/>
        <a:lstStyle/>
        <a:p>
          <a:pPr latinLnBrk="1"/>
          <a:endParaRPr lang="ko-KR" altLang="en-US"/>
        </a:p>
      </dgm:t>
    </dgm:pt>
    <dgm:pt modelId="{97006E4E-4170-411A-B0B4-A4436BC60CEC}">
      <dgm:prSet phldrT="[텍스트]"/>
      <dgm:spPr/>
      <dgm:t>
        <a:bodyPr/>
        <a:lstStyle/>
        <a:p>
          <a:pPr latinLnBrk="1"/>
          <a:r>
            <a:rPr lang="ko-KR" altLang="en-US" dirty="0"/>
            <a:t>작업</a:t>
          </a:r>
        </a:p>
      </dgm:t>
    </dgm:pt>
    <dgm:pt modelId="{671E1A9D-EA22-439C-8F84-191E8AED9A7A}" type="parTrans" cxnId="{029DD55A-AB67-443F-9713-C842B1715F94}">
      <dgm:prSet/>
      <dgm:spPr/>
      <dgm:t>
        <a:bodyPr/>
        <a:lstStyle/>
        <a:p>
          <a:pPr latinLnBrk="1"/>
          <a:endParaRPr lang="ko-KR" altLang="en-US"/>
        </a:p>
      </dgm:t>
    </dgm:pt>
    <dgm:pt modelId="{1F5A5003-6424-4910-8EF1-A88C679FAAAB}" type="sibTrans" cxnId="{029DD55A-AB67-443F-9713-C842B1715F94}">
      <dgm:prSet/>
      <dgm:spPr/>
      <dgm:t>
        <a:bodyPr/>
        <a:lstStyle/>
        <a:p>
          <a:pPr latinLnBrk="1"/>
          <a:endParaRPr lang="ko-KR" altLang="en-US"/>
        </a:p>
      </dgm:t>
    </dgm:pt>
    <dgm:pt modelId="{DB8886F1-8C59-4C91-93C7-F1374372382F}">
      <dgm:prSet phldrT="[텍스트]"/>
      <dgm:spPr/>
      <dgm:t>
        <a:bodyPr/>
        <a:lstStyle/>
        <a:p>
          <a:pPr latinLnBrk="1"/>
          <a:r>
            <a:rPr lang="en-US" altLang="ko-KR" dirty="0"/>
            <a:t>Commit</a:t>
          </a:r>
          <a:endParaRPr lang="ko-KR" altLang="en-US" dirty="0"/>
        </a:p>
      </dgm:t>
    </dgm:pt>
    <dgm:pt modelId="{202C8BC9-769E-401A-8B7A-B525E737B1EF}" type="parTrans" cxnId="{B164753D-0567-4419-9BBF-412E8A711643}">
      <dgm:prSet/>
      <dgm:spPr/>
      <dgm:t>
        <a:bodyPr/>
        <a:lstStyle/>
        <a:p>
          <a:pPr latinLnBrk="1"/>
          <a:endParaRPr lang="ko-KR" altLang="en-US"/>
        </a:p>
      </dgm:t>
    </dgm:pt>
    <dgm:pt modelId="{126A442B-CA25-4191-B06D-213A029F5051}" type="sibTrans" cxnId="{B164753D-0567-4419-9BBF-412E8A711643}">
      <dgm:prSet/>
      <dgm:spPr/>
      <dgm:t>
        <a:bodyPr/>
        <a:lstStyle/>
        <a:p>
          <a:pPr latinLnBrk="1"/>
          <a:endParaRPr lang="ko-KR" altLang="en-US"/>
        </a:p>
      </dgm:t>
    </dgm:pt>
    <dgm:pt modelId="{B48681EF-65F1-4044-8B3B-15E0DE675A39}">
      <dgm:prSet phldrT="[텍스트]"/>
      <dgm:spPr/>
      <dgm:t>
        <a:bodyPr/>
        <a:lstStyle/>
        <a:p>
          <a:pPr latinLnBrk="1"/>
          <a:r>
            <a:rPr lang="en-US" altLang="ko-KR" dirty="0"/>
            <a:t>Branch        </a:t>
          </a:r>
          <a:r>
            <a:rPr lang="ko-KR" altLang="en-US" dirty="0"/>
            <a:t>생성</a:t>
          </a:r>
        </a:p>
      </dgm:t>
    </dgm:pt>
    <dgm:pt modelId="{7260FF7E-462B-417C-9D7A-1F7E8C2A2014}" type="parTrans" cxnId="{E9DB9C78-FB7B-4A4E-A301-96144121772C}">
      <dgm:prSet/>
      <dgm:spPr/>
      <dgm:t>
        <a:bodyPr/>
        <a:lstStyle/>
        <a:p>
          <a:pPr latinLnBrk="1"/>
          <a:endParaRPr lang="ko-KR" altLang="en-US"/>
        </a:p>
      </dgm:t>
    </dgm:pt>
    <dgm:pt modelId="{BC1F8490-F3A3-45B9-A49A-CDFD4306FA10}" type="sibTrans" cxnId="{E9DB9C78-FB7B-4A4E-A301-96144121772C}">
      <dgm:prSet/>
      <dgm:spPr/>
      <dgm:t>
        <a:bodyPr/>
        <a:lstStyle/>
        <a:p>
          <a:pPr latinLnBrk="1"/>
          <a:endParaRPr lang="ko-KR" altLang="en-US"/>
        </a:p>
      </dgm:t>
    </dgm:pt>
    <dgm:pt modelId="{E738361F-FE8F-462D-B835-F35600A03950}">
      <dgm:prSet phldrT="[텍스트]"/>
      <dgm:spPr/>
      <dgm:t>
        <a:bodyPr/>
        <a:lstStyle/>
        <a:p>
          <a:pPr latinLnBrk="1"/>
          <a:r>
            <a:rPr lang="en-US" altLang="ko-KR" dirty="0"/>
            <a:t>Push</a:t>
          </a:r>
          <a:endParaRPr lang="ko-KR" altLang="en-US" dirty="0"/>
        </a:p>
      </dgm:t>
    </dgm:pt>
    <dgm:pt modelId="{B96DB7A4-389C-464C-9E22-D8B24CE259F2}" type="parTrans" cxnId="{6F58E952-A417-48C8-BE80-2E139548D5A7}">
      <dgm:prSet/>
      <dgm:spPr/>
      <dgm:t>
        <a:bodyPr/>
        <a:lstStyle/>
        <a:p>
          <a:pPr latinLnBrk="1"/>
          <a:endParaRPr lang="ko-KR" altLang="en-US"/>
        </a:p>
      </dgm:t>
    </dgm:pt>
    <dgm:pt modelId="{2C3973B1-9AA3-4DAC-B144-ABC61D0FE4DE}" type="sibTrans" cxnId="{6F58E952-A417-48C8-BE80-2E139548D5A7}">
      <dgm:prSet/>
      <dgm:spPr/>
      <dgm:t>
        <a:bodyPr/>
        <a:lstStyle/>
        <a:p>
          <a:pPr latinLnBrk="1"/>
          <a:endParaRPr lang="ko-KR" altLang="en-US"/>
        </a:p>
      </dgm:t>
    </dgm:pt>
    <dgm:pt modelId="{B7574E7B-02B7-4393-8727-DDE792B430DC}">
      <dgm:prSet phldrT="[텍스트]"/>
      <dgm:spPr/>
      <dgm:t>
        <a:bodyPr/>
        <a:lstStyle/>
        <a:p>
          <a:pPr latinLnBrk="1"/>
          <a:r>
            <a:rPr lang="en-US" altLang="ko-KR" dirty="0"/>
            <a:t>Pull Request</a:t>
          </a:r>
          <a:endParaRPr lang="ko-KR" altLang="en-US" dirty="0"/>
        </a:p>
      </dgm:t>
    </dgm:pt>
    <dgm:pt modelId="{A3AE14C1-2D06-4F68-B72B-B1A64D46B81E}" type="parTrans" cxnId="{A344BA30-FFC0-4E21-A6D6-470B960872F4}">
      <dgm:prSet/>
      <dgm:spPr/>
      <dgm:t>
        <a:bodyPr/>
        <a:lstStyle/>
        <a:p>
          <a:pPr latinLnBrk="1"/>
          <a:endParaRPr lang="ko-KR" altLang="en-US"/>
        </a:p>
      </dgm:t>
    </dgm:pt>
    <dgm:pt modelId="{17DC9ED0-0038-4608-9878-0955045BB81C}" type="sibTrans" cxnId="{A344BA30-FFC0-4E21-A6D6-470B960872F4}">
      <dgm:prSet/>
      <dgm:spPr/>
      <dgm:t>
        <a:bodyPr/>
        <a:lstStyle/>
        <a:p>
          <a:pPr latinLnBrk="1"/>
          <a:endParaRPr lang="ko-KR" altLang="en-US"/>
        </a:p>
      </dgm:t>
    </dgm:pt>
    <dgm:pt modelId="{EA55A607-9636-4BD3-AA82-CC9EA92A01FD}" type="pres">
      <dgm:prSet presAssocID="{314A06AB-DAD6-4C47-A550-3262C862B452}" presName="CompostProcess" presStyleCnt="0">
        <dgm:presLayoutVars>
          <dgm:dir/>
          <dgm:resizeHandles val="exact"/>
        </dgm:presLayoutVars>
      </dgm:prSet>
      <dgm:spPr/>
    </dgm:pt>
    <dgm:pt modelId="{1D10D01E-178D-4BC0-B4A0-5E46CA66B19C}" type="pres">
      <dgm:prSet presAssocID="{314A06AB-DAD6-4C47-A550-3262C862B452}" presName="arrow" presStyleLbl="bgShp" presStyleIdx="0" presStyleCnt="1"/>
      <dgm:spPr/>
    </dgm:pt>
    <dgm:pt modelId="{317F281D-BA2F-4224-B6C8-0BEE97F3FBE1}" type="pres">
      <dgm:prSet presAssocID="{314A06AB-DAD6-4C47-A550-3262C862B452}" presName="linearProcess" presStyleCnt="0"/>
      <dgm:spPr/>
    </dgm:pt>
    <dgm:pt modelId="{A4F77667-CAE3-4B78-8F53-37709BCC6689}" type="pres">
      <dgm:prSet presAssocID="{35DC6F0E-93F8-4EAD-BEE4-2E57C536806B}" presName="textNode" presStyleLbl="node1" presStyleIdx="0" presStyleCnt="6">
        <dgm:presLayoutVars>
          <dgm:bulletEnabled val="1"/>
        </dgm:presLayoutVars>
      </dgm:prSet>
      <dgm:spPr/>
    </dgm:pt>
    <dgm:pt modelId="{10556FA0-2CA9-4D81-BB77-39CB9E93B755}" type="pres">
      <dgm:prSet presAssocID="{F17EF14F-4747-4A14-8E7B-46CF83BB8244}" presName="sibTrans" presStyleCnt="0"/>
      <dgm:spPr/>
    </dgm:pt>
    <dgm:pt modelId="{79AE58F1-B2B3-469D-AC17-6B6F290E6D85}" type="pres">
      <dgm:prSet presAssocID="{B48681EF-65F1-4044-8B3B-15E0DE675A39}" presName="textNode" presStyleLbl="node1" presStyleIdx="1" presStyleCnt="6">
        <dgm:presLayoutVars>
          <dgm:bulletEnabled val="1"/>
        </dgm:presLayoutVars>
      </dgm:prSet>
      <dgm:spPr/>
    </dgm:pt>
    <dgm:pt modelId="{39FB346E-0261-418B-A8F6-9A6911CF5EA6}" type="pres">
      <dgm:prSet presAssocID="{BC1F8490-F3A3-45B9-A49A-CDFD4306FA10}" presName="sibTrans" presStyleCnt="0"/>
      <dgm:spPr/>
    </dgm:pt>
    <dgm:pt modelId="{81E2F792-8233-4442-A842-C657B02BA26C}" type="pres">
      <dgm:prSet presAssocID="{97006E4E-4170-411A-B0B4-A4436BC60CEC}" presName="textNode" presStyleLbl="node1" presStyleIdx="2" presStyleCnt="6">
        <dgm:presLayoutVars>
          <dgm:bulletEnabled val="1"/>
        </dgm:presLayoutVars>
      </dgm:prSet>
      <dgm:spPr/>
    </dgm:pt>
    <dgm:pt modelId="{45CD466E-E4B9-47ED-8486-83D7BAF9302D}" type="pres">
      <dgm:prSet presAssocID="{1F5A5003-6424-4910-8EF1-A88C679FAAAB}" presName="sibTrans" presStyleCnt="0"/>
      <dgm:spPr/>
    </dgm:pt>
    <dgm:pt modelId="{233FEEE6-3815-446E-8A3A-4AE119EFBA1C}" type="pres">
      <dgm:prSet presAssocID="{DB8886F1-8C59-4C91-93C7-F1374372382F}" presName="textNode" presStyleLbl="node1" presStyleIdx="3" presStyleCnt="6">
        <dgm:presLayoutVars>
          <dgm:bulletEnabled val="1"/>
        </dgm:presLayoutVars>
      </dgm:prSet>
      <dgm:spPr/>
    </dgm:pt>
    <dgm:pt modelId="{1BF67270-76F1-4703-A2FF-EE35A0FC6A7A}" type="pres">
      <dgm:prSet presAssocID="{126A442B-CA25-4191-B06D-213A029F5051}" presName="sibTrans" presStyleCnt="0"/>
      <dgm:spPr/>
    </dgm:pt>
    <dgm:pt modelId="{C05DBC2B-82AA-4645-BA5A-CF8197CD5FAC}" type="pres">
      <dgm:prSet presAssocID="{E738361F-FE8F-462D-B835-F35600A03950}" presName="textNode" presStyleLbl="node1" presStyleIdx="4" presStyleCnt="6">
        <dgm:presLayoutVars>
          <dgm:bulletEnabled val="1"/>
        </dgm:presLayoutVars>
      </dgm:prSet>
      <dgm:spPr/>
    </dgm:pt>
    <dgm:pt modelId="{D405E073-03EA-4DD0-AC46-1791E05BEFE8}" type="pres">
      <dgm:prSet presAssocID="{2C3973B1-9AA3-4DAC-B144-ABC61D0FE4DE}" presName="sibTrans" presStyleCnt="0"/>
      <dgm:spPr/>
    </dgm:pt>
    <dgm:pt modelId="{C7A95A93-B595-4DC6-90A6-A21B156132CC}" type="pres">
      <dgm:prSet presAssocID="{B7574E7B-02B7-4393-8727-DDE792B430DC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AF8C00E-5D7A-4F59-AF92-B572F51B2A5A}" type="presOf" srcId="{B48681EF-65F1-4044-8B3B-15E0DE675A39}" destId="{79AE58F1-B2B3-469D-AC17-6B6F290E6D85}" srcOrd="0" destOrd="0" presId="urn:microsoft.com/office/officeart/2005/8/layout/hProcess9"/>
    <dgm:cxn modelId="{A344BA30-FFC0-4E21-A6D6-470B960872F4}" srcId="{314A06AB-DAD6-4C47-A550-3262C862B452}" destId="{B7574E7B-02B7-4393-8727-DDE792B430DC}" srcOrd="5" destOrd="0" parTransId="{A3AE14C1-2D06-4F68-B72B-B1A64D46B81E}" sibTransId="{17DC9ED0-0038-4608-9878-0955045BB81C}"/>
    <dgm:cxn modelId="{B0FC4C31-A46E-494E-9301-E53FF2BAAF2A}" type="presOf" srcId="{DB8886F1-8C59-4C91-93C7-F1374372382F}" destId="{233FEEE6-3815-446E-8A3A-4AE119EFBA1C}" srcOrd="0" destOrd="0" presId="urn:microsoft.com/office/officeart/2005/8/layout/hProcess9"/>
    <dgm:cxn modelId="{B164753D-0567-4419-9BBF-412E8A711643}" srcId="{314A06AB-DAD6-4C47-A550-3262C862B452}" destId="{DB8886F1-8C59-4C91-93C7-F1374372382F}" srcOrd="3" destOrd="0" parTransId="{202C8BC9-769E-401A-8B7A-B525E737B1EF}" sibTransId="{126A442B-CA25-4191-B06D-213A029F5051}"/>
    <dgm:cxn modelId="{F3B79B42-8F8E-4126-A83E-A13CE22DBCFB}" type="presOf" srcId="{97006E4E-4170-411A-B0B4-A4436BC60CEC}" destId="{81E2F792-8233-4442-A842-C657B02BA26C}" srcOrd="0" destOrd="0" presId="urn:microsoft.com/office/officeart/2005/8/layout/hProcess9"/>
    <dgm:cxn modelId="{A6F6416D-8EA0-446B-8736-DFFF528D1F13}" type="presOf" srcId="{E738361F-FE8F-462D-B835-F35600A03950}" destId="{C05DBC2B-82AA-4645-BA5A-CF8197CD5FAC}" srcOrd="0" destOrd="0" presId="urn:microsoft.com/office/officeart/2005/8/layout/hProcess9"/>
    <dgm:cxn modelId="{6F58E952-A417-48C8-BE80-2E139548D5A7}" srcId="{314A06AB-DAD6-4C47-A550-3262C862B452}" destId="{E738361F-FE8F-462D-B835-F35600A03950}" srcOrd="4" destOrd="0" parTransId="{B96DB7A4-389C-464C-9E22-D8B24CE259F2}" sibTransId="{2C3973B1-9AA3-4DAC-B144-ABC61D0FE4DE}"/>
    <dgm:cxn modelId="{DADC0056-782C-4F45-8C5F-58AA610BCD52}" type="presOf" srcId="{B7574E7B-02B7-4393-8727-DDE792B430DC}" destId="{C7A95A93-B595-4DC6-90A6-A21B156132CC}" srcOrd="0" destOrd="0" presId="urn:microsoft.com/office/officeart/2005/8/layout/hProcess9"/>
    <dgm:cxn modelId="{E9DB9C78-FB7B-4A4E-A301-96144121772C}" srcId="{314A06AB-DAD6-4C47-A550-3262C862B452}" destId="{B48681EF-65F1-4044-8B3B-15E0DE675A39}" srcOrd="1" destOrd="0" parTransId="{7260FF7E-462B-417C-9D7A-1F7E8C2A2014}" sibTransId="{BC1F8490-F3A3-45B9-A49A-CDFD4306FA10}"/>
    <dgm:cxn modelId="{029DD55A-AB67-443F-9713-C842B1715F94}" srcId="{314A06AB-DAD6-4C47-A550-3262C862B452}" destId="{97006E4E-4170-411A-B0B4-A4436BC60CEC}" srcOrd="2" destOrd="0" parTransId="{671E1A9D-EA22-439C-8F84-191E8AED9A7A}" sibTransId="{1F5A5003-6424-4910-8EF1-A88C679FAAAB}"/>
    <dgm:cxn modelId="{0AB083B6-4BDF-492A-AB59-EB37F6F8176B}" srcId="{314A06AB-DAD6-4C47-A550-3262C862B452}" destId="{35DC6F0E-93F8-4EAD-BEE4-2E57C536806B}" srcOrd="0" destOrd="0" parTransId="{5DA5C97B-F27C-4FCF-B508-A7612BB5F253}" sibTransId="{F17EF14F-4747-4A14-8E7B-46CF83BB8244}"/>
    <dgm:cxn modelId="{E6562FC7-E52C-46C2-BFCF-A7C38C15704D}" type="presOf" srcId="{314A06AB-DAD6-4C47-A550-3262C862B452}" destId="{EA55A607-9636-4BD3-AA82-CC9EA92A01FD}" srcOrd="0" destOrd="0" presId="urn:microsoft.com/office/officeart/2005/8/layout/hProcess9"/>
    <dgm:cxn modelId="{56D94FF5-13AD-4A16-AAF3-00479C329FA9}" type="presOf" srcId="{35DC6F0E-93F8-4EAD-BEE4-2E57C536806B}" destId="{A4F77667-CAE3-4B78-8F53-37709BCC6689}" srcOrd="0" destOrd="0" presId="urn:microsoft.com/office/officeart/2005/8/layout/hProcess9"/>
    <dgm:cxn modelId="{977E33B6-D41E-46CD-A018-6C286EF31B32}" type="presParOf" srcId="{EA55A607-9636-4BD3-AA82-CC9EA92A01FD}" destId="{1D10D01E-178D-4BC0-B4A0-5E46CA66B19C}" srcOrd="0" destOrd="0" presId="urn:microsoft.com/office/officeart/2005/8/layout/hProcess9"/>
    <dgm:cxn modelId="{07BA7FD7-47E8-404F-B38E-C0649C13E8C8}" type="presParOf" srcId="{EA55A607-9636-4BD3-AA82-CC9EA92A01FD}" destId="{317F281D-BA2F-4224-B6C8-0BEE97F3FBE1}" srcOrd="1" destOrd="0" presId="urn:microsoft.com/office/officeart/2005/8/layout/hProcess9"/>
    <dgm:cxn modelId="{5D1447E9-040D-4D4C-949D-7093B197FCC9}" type="presParOf" srcId="{317F281D-BA2F-4224-B6C8-0BEE97F3FBE1}" destId="{A4F77667-CAE3-4B78-8F53-37709BCC6689}" srcOrd="0" destOrd="0" presId="urn:microsoft.com/office/officeart/2005/8/layout/hProcess9"/>
    <dgm:cxn modelId="{A6FA6B5B-DD42-41A1-B60A-9AE6D6E78957}" type="presParOf" srcId="{317F281D-BA2F-4224-B6C8-0BEE97F3FBE1}" destId="{10556FA0-2CA9-4D81-BB77-39CB9E93B755}" srcOrd="1" destOrd="0" presId="urn:microsoft.com/office/officeart/2005/8/layout/hProcess9"/>
    <dgm:cxn modelId="{6592761F-EF70-4B2C-92A5-5EAA53313D67}" type="presParOf" srcId="{317F281D-BA2F-4224-B6C8-0BEE97F3FBE1}" destId="{79AE58F1-B2B3-469D-AC17-6B6F290E6D85}" srcOrd="2" destOrd="0" presId="urn:microsoft.com/office/officeart/2005/8/layout/hProcess9"/>
    <dgm:cxn modelId="{28FDE8ED-2D7E-47BD-A113-BF938E14F7C5}" type="presParOf" srcId="{317F281D-BA2F-4224-B6C8-0BEE97F3FBE1}" destId="{39FB346E-0261-418B-A8F6-9A6911CF5EA6}" srcOrd="3" destOrd="0" presId="urn:microsoft.com/office/officeart/2005/8/layout/hProcess9"/>
    <dgm:cxn modelId="{BF8AD72E-77D0-4BE5-99FD-BFB711775A39}" type="presParOf" srcId="{317F281D-BA2F-4224-B6C8-0BEE97F3FBE1}" destId="{81E2F792-8233-4442-A842-C657B02BA26C}" srcOrd="4" destOrd="0" presId="urn:microsoft.com/office/officeart/2005/8/layout/hProcess9"/>
    <dgm:cxn modelId="{78405D6B-0593-474F-9FC5-EAEA448D3959}" type="presParOf" srcId="{317F281D-BA2F-4224-B6C8-0BEE97F3FBE1}" destId="{45CD466E-E4B9-47ED-8486-83D7BAF9302D}" srcOrd="5" destOrd="0" presId="urn:microsoft.com/office/officeart/2005/8/layout/hProcess9"/>
    <dgm:cxn modelId="{BBBFE421-3060-4E16-A720-58C0ED4BEBC1}" type="presParOf" srcId="{317F281D-BA2F-4224-B6C8-0BEE97F3FBE1}" destId="{233FEEE6-3815-446E-8A3A-4AE119EFBA1C}" srcOrd="6" destOrd="0" presId="urn:microsoft.com/office/officeart/2005/8/layout/hProcess9"/>
    <dgm:cxn modelId="{A8ABD2CF-53A3-4031-A578-917C26782120}" type="presParOf" srcId="{317F281D-BA2F-4224-B6C8-0BEE97F3FBE1}" destId="{1BF67270-76F1-4703-A2FF-EE35A0FC6A7A}" srcOrd="7" destOrd="0" presId="urn:microsoft.com/office/officeart/2005/8/layout/hProcess9"/>
    <dgm:cxn modelId="{231094D3-6691-457A-AFE9-D455C9ED8B46}" type="presParOf" srcId="{317F281D-BA2F-4224-B6C8-0BEE97F3FBE1}" destId="{C05DBC2B-82AA-4645-BA5A-CF8197CD5FAC}" srcOrd="8" destOrd="0" presId="urn:microsoft.com/office/officeart/2005/8/layout/hProcess9"/>
    <dgm:cxn modelId="{6607E657-D264-406C-AA17-DC257AE3D497}" type="presParOf" srcId="{317F281D-BA2F-4224-B6C8-0BEE97F3FBE1}" destId="{D405E073-03EA-4DD0-AC46-1791E05BEFE8}" srcOrd="9" destOrd="0" presId="urn:microsoft.com/office/officeart/2005/8/layout/hProcess9"/>
    <dgm:cxn modelId="{01B74551-FD52-46EE-A7A1-2ABB18C39F30}" type="presParOf" srcId="{317F281D-BA2F-4224-B6C8-0BEE97F3FBE1}" destId="{C7A95A93-B595-4DC6-90A6-A21B156132CC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AB2610-E183-46A8-8F88-A01D3CA58589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74F3E889-EF53-45C4-87A9-2B2A2A044E97}">
      <dgm:prSet phldrT="[텍스트]" custT="1"/>
      <dgm:spPr/>
      <dgm:t>
        <a:bodyPr/>
        <a:lstStyle/>
        <a:p>
          <a:pPr algn="ctr" latinLnBrk="1"/>
          <a:r>
            <a:rPr lang="ko-KR" altLang="en-US" sz="1600" dirty="0">
              <a:latin typeface="a드림고딕2" panose="02020600000000000000" pitchFamily="18" charset="-127"/>
              <a:ea typeface="a드림고딕2" panose="02020600000000000000" pitchFamily="18" charset="-127"/>
            </a:rPr>
            <a:t>레벨디자인</a:t>
          </a:r>
        </a:p>
      </dgm:t>
    </dgm:pt>
    <dgm:pt modelId="{025D8AF5-5D0A-457F-B521-4626D6509E45}" type="parTrans" cxnId="{127C6E49-042E-42DB-A590-1A7362EABB4F}">
      <dgm:prSet/>
      <dgm:spPr/>
      <dgm:t>
        <a:bodyPr/>
        <a:lstStyle/>
        <a:p>
          <a:pPr algn="ctr" latinLnBrk="1"/>
          <a:endParaRPr lang="ko-KR" altLang="en-US"/>
        </a:p>
      </dgm:t>
    </dgm:pt>
    <dgm:pt modelId="{A6115AB6-2FE7-41E9-B2D0-251A69FD88E2}" type="sibTrans" cxnId="{127C6E49-042E-42DB-A590-1A7362EABB4F}">
      <dgm:prSet/>
      <dgm:spPr/>
      <dgm:t>
        <a:bodyPr/>
        <a:lstStyle/>
        <a:p>
          <a:pPr algn="ctr" latinLnBrk="1"/>
          <a:endParaRPr lang="ko-KR" altLang="en-US"/>
        </a:p>
      </dgm:t>
    </dgm:pt>
    <dgm:pt modelId="{02BE2C17-7BB5-4B67-9727-7A4BBFF8BC34}">
      <dgm:prSet phldrT="[텍스트]" custT="1"/>
      <dgm:spPr/>
      <dgm:t>
        <a:bodyPr/>
        <a:lstStyle/>
        <a:p>
          <a:pPr algn="ctr" latinLnBrk="1"/>
          <a:r>
            <a:rPr lang="ko-KR" altLang="en-US" sz="1600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타일셋</a:t>
          </a:r>
          <a:r>
            <a:rPr lang="ko-KR" altLang="en-US" sz="1600" dirty="0">
              <a:latin typeface="a드림고딕2" panose="02020600000000000000" pitchFamily="18" charset="-127"/>
              <a:ea typeface="a드림고딕2" panose="02020600000000000000" pitchFamily="18" charset="-127"/>
            </a:rPr>
            <a:t> 작업</a:t>
          </a:r>
        </a:p>
      </dgm:t>
    </dgm:pt>
    <dgm:pt modelId="{FF5D676C-636A-4D7E-B93E-0DCFC1B008B7}" type="parTrans" cxnId="{F1F4588F-402A-4A7D-883F-0AAE2E792195}">
      <dgm:prSet/>
      <dgm:spPr/>
      <dgm:t>
        <a:bodyPr/>
        <a:lstStyle/>
        <a:p>
          <a:pPr algn="ctr" latinLnBrk="1"/>
          <a:endParaRPr lang="ko-KR" altLang="en-US"/>
        </a:p>
      </dgm:t>
    </dgm:pt>
    <dgm:pt modelId="{CA86920A-C3D0-4267-8DD4-7545F87213FB}" type="sibTrans" cxnId="{F1F4588F-402A-4A7D-883F-0AAE2E792195}">
      <dgm:prSet/>
      <dgm:spPr/>
      <dgm:t>
        <a:bodyPr/>
        <a:lstStyle/>
        <a:p>
          <a:pPr algn="ctr" latinLnBrk="1"/>
          <a:endParaRPr lang="ko-KR" altLang="en-US"/>
        </a:p>
      </dgm:t>
    </dgm:pt>
    <dgm:pt modelId="{A1BCF5DA-8CBD-40AF-98EC-F32A4D691638}">
      <dgm:prSet phldrT="[텍스트]" custT="1"/>
      <dgm:spPr/>
      <dgm:t>
        <a:bodyPr/>
        <a:lstStyle/>
        <a:p>
          <a:pPr algn="ctr" latinLnBrk="1"/>
          <a:r>
            <a:rPr lang="ko-KR" altLang="en-US" sz="1600" dirty="0">
              <a:latin typeface="a드림고딕2" panose="02020600000000000000" pitchFamily="18" charset="-127"/>
              <a:ea typeface="a드림고딕2" panose="02020600000000000000" pitchFamily="18" charset="-127"/>
            </a:rPr>
            <a:t>오브젝트 배치</a:t>
          </a:r>
        </a:p>
      </dgm:t>
    </dgm:pt>
    <dgm:pt modelId="{433D1704-E506-4721-A1C6-1E554A458C56}" type="parTrans" cxnId="{E1DE854B-B7BE-4C84-B57F-13A85A162E9F}">
      <dgm:prSet/>
      <dgm:spPr/>
      <dgm:t>
        <a:bodyPr/>
        <a:lstStyle/>
        <a:p>
          <a:pPr algn="ctr" latinLnBrk="1"/>
          <a:endParaRPr lang="ko-KR" altLang="en-US"/>
        </a:p>
      </dgm:t>
    </dgm:pt>
    <dgm:pt modelId="{D8BAF496-17C9-4072-92C6-C827BB802394}" type="sibTrans" cxnId="{E1DE854B-B7BE-4C84-B57F-13A85A162E9F}">
      <dgm:prSet/>
      <dgm:spPr/>
      <dgm:t>
        <a:bodyPr/>
        <a:lstStyle/>
        <a:p>
          <a:pPr algn="ctr" latinLnBrk="1"/>
          <a:endParaRPr lang="ko-KR" altLang="en-US"/>
        </a:p>
      </dgm:t>
    </dgm:pt>
    <dgm:pt modelId="{A09362CD-BFCC-4D4B-B626-6F317C0ABEC6}">
      <dgm:prSet phldrT="[텍스트]" custT="1"/>
      <dgm:spPr/>
      <dgm:t>
        <a:bodyPr/>
        <a:lstStyle/>
        <a:p>
          <a:pPr algn="ctr" latinLnBrk="1"/>
          <a:r>
            <a:rPr lang="ko-KR" altLang="en-US" sz="1600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풀리퀘스트</a:t>
          </a:r>
          <a:endParaRPr lang="ko-KR" altLang="en-US" sz="1600" dirty="0">
            <a:latin typeface="a드림고딕2" panose="02020600000000000000" pitchFamily="18" charset="-127"/>
            <a:ea typeface="a드림고딕2" panose="02020600000000000000" pitchFamily="18" charset="-127"/>
          </a:endParaRPr>
        </a:p>
      </dgm:t>
    </dgm:pt>
    <dgm:pt modelId="{9D9FBA3F-9530-4408-92BE-135A78CBA907}" type="parTrans" cxnId="{BB5D89D0-2E20-4B9A-B6E4-C1619650A0C1}">
      <dgm:prSet/>
      <dgm:spPr/>
      <dgm:t>
        <a:bodyPr/>
        <a:lstStyle/>
        <a:p>
          <a:pPr algn="ctr" latinLnBrk="1"/>
          <a:endParaRPr lang="ko-KR" altLang="en-US"/>
        </a:p>
      </dgm:t>
    </dgm:pt>
    <dgm:pt modelId="{1DBC50E2-6930-4A00-ACD3-AE2084AB27C8}" type="sibTrans" cxnId="{BB5D89D0-2E20-4B9A-B6E4-C1619650A0C1}">
      <dgm:prSet/>
      <dgm:spPr/>
      <dgm:t>
        <a:bodyPr/>
        <a:lstStyle/>
        <a:p>
          <a:pPr algn="ctr" latinLnBrk="1"/>
          <a:endParaRPr lang="ko-KR" altLang="en-US"/>
        </a:p>
      </dgm:t>
    </dgm:pt>
    <dgm:pt modelId="{AA123D0F-6FF0-4FC1-B67A-EF2B4C282439}" type="pres">
      <dgm:prSet presAssocID="{26AB2610-E183-46A8-8F88-A01D3CA58589}" presName="linearFlow" presStyleCnt="0">
        <dgm:presLayoutVars>
          <dgm:resizeHandles val="exact"/>
        </dgm:presLayoutVars>
      </dgm:prSet>
      <dgm:spPr/>
    </dgm:pt>
    <dgm:pt modelId="{91F3A886-C290-4792-8F94-0D31AB730915}" type="pres">
      <dgm:prSet presAssocID="{74F3E889-EF53-45C4-87A9-2B2A2A044E97}" presName="node" presStyleLbl="node1" presStyleIdx="0" presStyleCnt="4" custScaleX="132922">
        <dgm:presLayoutVars>
          <dgm:bulletEnabled val="1"/>
        </dgm:presLayoutVars>
      </dgm:prSet>
      <dgm:spPr/>
    </dgm:pt>
    <dgm:pt modelId="{9E768BFB-B3A8-4375-ADBF-CB260659275E}" type="pres">
      <dgm:prSet presAssocID="{A6115AB6-2FE7-41E9-B2D0-251A69FD88E2}" presName="sibTrans" presStyleLbl="sibTrans2D1" presStyleIdx="0" presStyleCnt="3"/>
      <dgm:spPr/>
    </dgm:pt>
    <dgm:pt modelId="{1BA7CC3B-6762-4AD6-884A-DFBBBD8BC49D}" type="pres">
      <dgm:prSet presAssocID="{A6115AB6-2FE7-41E9-B2D0-251A69FD88E2}" presName="connectorText" presStyleLbl="sibTrans2D1" presStyleIdx="0" presStyleCnt="3"/>
      <dgm:spPr/>
    </dgm:pt>
    <dgm:pt modelId="{00F6F6D4-D366-4269-81F5-0173F04D5DD2}" type="pres">
      <dgm:prSet presAssocID="{02BE2C17-7BB5-4B67-9727-7A4BBFF8BC34}" presName="node" presStyleLbl="node1" presStyleIdx="1" presStyleCnt="4" custScaleX="132922">
        <dgm:presLayoutVars>
          <dgm:bulletEnabled val="1"/>
        </dgm:presLayoutVars>
      </dgm:prSet>
      <dgm:spPr/>
    </dgm:pt>
    <dgm:pt modelId="{EC211092-CDCF-43CE-8283-F073AA0958B1}" type="pres">
      <dgm:prSet presAssocID="{CA86920A-C3D0-4267-8DD4-7545F87213FB}" presName="sibTrans" presStyleLbl="sibTrans2D1" presStyleIdx="1" presStyleCnt="3"/>
      <dgm:spPr/>
    </dgm:pt>
    <dgm:pt modelId="{60BBBBF3-F08E-4B3F-9CD5-F6B300A2379A}" type="pres">
      <dgm:prSet presAssocID="{CA86920A-C3D0-4267-8DD4-7545F87213FB}" presName="connectorText" presStyleLbl="sibTrans2D1" presStyleIdx="1" presStyleCnt="3"/>
      <dgm:spPr/>
    </dgm:pt>
    <dgm:pt modelId="{21AE75BE-64CC-432E-8E0D-84391BFCDDED}" type="pres">
      <dgm:prSet presAssocID="{A1BCF5DA-8CBD-40AF-98EC-F32A4D691638}" presName="node" presStyleLbl="node1" presStyleIdx="2" presStyleCnt="4" custScaleX="132922">
        <dgm:presLayoutVars>
          <dgm:bulletEnabled val="1"/>
        </dgm:presLayoutVars>
      </dgm:prSet>
      <dgm:spPr/>
    </dgm:pt>
    <dgm:pt modelId="{09D6DE51-52AF-4DD5-8088-F8D64653A93E}" type="pres">
      <dgm:prSet presAssocID="{D8BAF496-17C9-4072-92C6-C827BB802394}" presName="sibTrans" presStyleLbl="sibTrans2D1" presStyleIdx="2" presStyleCnt="3"/>
      <dgm:spPr/>
    </dgm:pt>
    <dgm:pt modelId="{0CB25666-E21E-4513-8784-2919F1352E0D}" type="pres">
      <dgm:prSet presAssocID="{D8BAF496-17C9-4072-92C6-C827BB802394}" presName="connectorText" presStyleLbl="sibTrans2D1" presStyleIdx="2" presStyleCnt="3"/>
      <dgm:spPr/>
    </dgm:pt>
    <dgm:pt modelId="{089B489B-2282-4491-AD6A-A863F1769726}" type="pres">
      <dgm:prSet presAssocID="{A09362CD-BFCC-4D4B-B626-6F317C0ABEC6}" presName="node" presStyleLbl="node1" presStyleIdx="3" presStyleCnt="4" custScaleX="132922">
        <dgm:presLayoutVars>
          <dgm:bulletEnabled val="1"/>
        </dgm:presLayoutVars>
      </dgm:prSet>
      <dgm:spPr/>
    </dgm:pt>
  </dgm:ptLst>
  <dgm:cxnLst>
    <dgm:cxn modelId="{C332940F-0E9D-441B-A943-E6C81719167C}" type="presOf" srcId="{CA86920A-C3D0-4267-8DD4-7545F87213FB}" destId="{60BBBBF3-F08E-4B3F-9CD5-F6B300A2379A}" srcOrd="1" destOrd="0" presId="urn:microsoft.com/office/officeart/2005/8/layout/process2"/>
    <dgm:cxn modelId="{FFBD6315-F7D0-4BF4-9DBA-8B3203A5F9BB}" type="presOf" srcId="{D8BAF496-17C9-4072-92C6-C827BB802394}" destId="{09D6DE51-52AF-4DD5-8088-F8D64653A93E}" srcOrd="0" destOrd="0" presId="urn:microsoft.com/office/officeart/2005/8/layout/process2"/>
    <dgm:cxn modelId="{D2AA6D24-F1FC-420E-8086-4FF759A18EEA}" type="presOf" srcId="{D8BAF496-17C9-4072-92C6-C827BB802394}" destId="{0CB25666-E21E-4513-8784-2919F1352E0D}" srcOrd="1" destOrd="0" presId="urn:microsoft.com/office/officeart/2005/8/layout/process2"/>
    <dgm:cxn modelId="{127C6E49-042E-42DB-A590-1A7362EABB4F}" srcId="{26AB2610-E183-46A8-8F88-A01D3CA58589}" destId="{74F3E889-EF53-45C4-87A9-2B2A2A044E97}" srcOrd="0" destOrd="0" parTransId="{025D8AF5-5D0A-457F-B521-4626D6509E45}" sibTransId="{A6115AB6-2FE7-41E9-B2D0-251A69FD88E2}"/>
    <dgm:cxn modelId="{E1DE854B-B7BE-4C84-B57F-13A85A162E9F}" srcId="{26AB2610-E183-46A8-8F88-A01D3CA58589}" destId="{A1BCF5DA-8CBD-40AF-98EC-F32A4D691638}" srcOrd="2" destOrd="0" parTransId="{433D1704-E506-4721-A1C6-1E554A458C56}" sibTransId="{D8BAF496-17C9-4072-92C6-C827BB802394}"/>
    <dgm:cxn modelId="{C6DA2772-9E5B-429B-A55D-9E81CC1D7CC4}" type="presOf" srcId="{26AB2610-E183-46A8-8F88-A01D3CA58589}" destId="{AA123D0F-6FF0-4FC1-B67A-EF2B4C282439}" srcOrd="0" destOrd="0" presId="urn:microsoft.com/office/officeart/2005/8/layout/process2"/>
    <dgm:cxn modelId="{3B86BF7D-1330-481D-97B4-83654E69C036}" type="presOf" srcId="{CA86920A-C3D0-4267-8DD4-7545F87213FB}" destId="{EC211092-CDCF-43CE-8283-F073AA0958B1}" srcOrd="0" destOrd="0" presId="urn:microsoft.com/office/officeart/2005/8/layout/process2"/>
    <dgm:cxn modelId="{F1F4588F-402A-4A7D-883F-0AAE2E792195}" srcId="{26AB2610-E183-46A8-8F88-A01D3CA58589}" destId="{02BE2C17-7BB5-4B67-9727-7A4BBFF8BC34}" srcOrd="1" destOrd="0" parTransId="{FF5D676C-636A-4D7E-B93E-0DCFC1B008B7}" sibTransId="{CA86920A-C3D0-4267-8DD4-7545F87213FB}"/>
    <dgm:cxn modelId="{D9F41299-358C-483F-8879-C8E65BB0049A}" type="presOf" srcId="{02BE2C17-7BB5-4B67-9727-7A4BBFF8BC34}" destId="{00F6F6D4-D366-4269-81F5-0173F04D5DD2}" srcOrd="0" destOrd="0" presId="urn:microsoft.com/office/officeart/2005/8/layout/process2"/>
    <dgm:cxn modelId="{4E6F9B9B-644F-4624-AF81-08D4132C22CB}" type="presOf" srcId="{A6115AB6-2FE7-41E9-B2D0-251A69FD88E2}" destId="{1BA7CC3B-6762-4AD6-884A-DFBBBD8BC49D}" srcOrd="1" destOrd="0" presId="urn:microsoft.com/office/officeart/2005/8/layout/process2"/>
    <dgm:cxn modelId="{501288A7-3187-4A2A-A7B4-216C3259B009}" type="presOf" srcId="{A6115AB6-2FE7-41E9-B2D0-251A69FD88E2}" destId="{9E768BFB-B3A8-4375-ADBF-CB260659275E}" srcOrd="0" destOrd="0" presId="urn:microsoft.com/office/officeart/2005/8/layout/process2"/>
    <dgm:cxn modelId="{35E73FB9-D047-4330-895B-6D41D0C13961}" type="presOf" srcId="{A1BCF5DA-8CBD-40AF-98EC-F32A4D691638}" destId="{21AE75BE-64CC-432E-8E0D-84391BFCDDED}" srcOrd="0" destOrd="0" presId="urn:microsoft.com/office/officeart/2005/8/layout/process2"/>
    <dgm:cxn modelId="{BB5D89D0-2E20-4B9A-B6E4-C1619650A0C1}" srcId="{26AB2610-E183-46A8-8F88-A01D3CA58589}" destId="{A09362CD-BFCC-4D4B-B626-6F317C0ABEC6}" srcOrd="3" destOrd="0" parTransId="{9D9FBA3F-9530-4408-92BE-135A78CBA907}" sibTransId="{1DBC50E2-6930-4A00-ACD3-AE2084AB27C8}"/>
    <dgm:cxn modelId="{1ED68AD4-DBEC-4FBF-BA1B-EA9C76408190}" type="presOf" srcId="{A09362CD-BFCC-4D4B-B626-6F317C0ABEC6}" destId="{089B489B-2282-4491-AD6A-A863F1769726}" srcOrd="0" destOrd="0" presId="urn:microsoft.com/office/officeart/2005/8/layout/process2"/>
    <dgm:cxn modelId="{0DFB5DE4-64A0-47BE-86B7-DDCA4586E194}" type="presOf" srcId="{74F3E889-EF53-45C4-87A9-2B2A2A044E97}" destId="{91F3A886-C290-4792-8F94-0D31AB730915}" srcOrd="0" destOrd="0" presId="urn:microsoft.com/office/officeart/2005/8/layout/process2"/>
    <dgm:cxn modelId="{7D4F9FD9-1B0D-420D-BA7B-6890FAFA7563}" type="presParOf" srcId="{AA123D0F-6FF0-4FC1-B67A-EF2B4C282439}" destId="{91F3A886-C290-4792-8F94-0D31AB730915}" srcOrd="0" destOrd="0" presId="urn:microsoft.com/office/officeart/2005/8/layout/process2"/>
    <dgm:cxn modelId="{F3433EF4-EE17-4153-BD91-B60ECBBA1DAC}" type="presParOf" srcId="{AA123D0F-6FF0-4FC1-B67A-EF2B4C282439}" destId="{9E768BFB-B3A8-4375-ADBF-CB260659275E}" srcOrd="1" destOrd="0" presId="urn:microsoft.com/office/officeart/2005/8/layout/process2"/>
    <dgm:cxn modelId="{BCB05277-5E26-4096-AA5B-6ABEFA2CF23F}" type="presParOf" srcId="{9E768BFB-B3A8-4375-ADBF-CB260659275E}" destId="{1BA7CC3B-6762-4AD6-884A-DFBBBD8BC49D}" srcOrd="0" destOrd="0" presId="urn:microsoft.com/office/officeart/2005/8/layout/process2"/>
    <dgm:cxn modelId="{5A33F1D2-E88E-40C7-90B9-0444761E10FF}" type="presParOf" srcId="{AA123D0F-6FF0-4FC1-B67A-EF2B4C282439}" destId="{00F6F6D4-D366-4269-81F5-0173F04D5DD2}" srcOrd="2" destOrd="0" presId="urn:microsoft.com/office/officeart/2005/8/layout/process2"/>
    <dgm:cxn modelId="{29472C10-11D4-44CF-B8B9-07B5E8BAC6AC}" type="presParOf" srcId="{AA123D0F-6FF0-4FC1-B67A-EF2B4C282439}" destId="{EC211092-CDCF-43CE-8283-F073AA0958B1}" srcOrd="3" destOrd="0" presId="urn:microsoft.com/office/officeart/2005/8/layout/process2"/>
    <dgm:cxn modelId="{E7DE9A43-DE39-4F5C-81E3-614676764276}" type="presParOf" srcId="{EC211092-CDCF-43CE-8283-F073AA0958B1}" destId="{60BBBBF3-F08E-4B3F-9CD5-F6B300A2379A}" srcOrd="0" destOrd="0" presId="urn:microsoft.com/office/officeart/2005/8/layout/process2"/>
    <dgm:cxn modelId="{F3DBE499-57B6-48FA-9BE6-ED3001C3D695}" type="presParOf" srcId="{AA123D0F-6FF0-4FC1-B67A-EF2B4C282439}" destId="{21AE75BE-64CC-432E-8E0D-84391BFCDDED}" srcOrd="4" destOrd="0" presId="urn:microsoft.com/office/officeart/2005/8/layout/process2"/>
    <dgm:cxn modelId="{22F458B2-7D24-465A-9CA5-F556AFC3CF6A}" type="presParOf" srcId="{AA123D0F-6FF0-4FC1-B67A-EF2B4C282439}" destId="{09D6DE51-52AF-4DD5-8088-F8D64653A93E}" srcOrd="5" destOrd="0" presId="urn:microsoft.com/office/officeart/2005/8/layout/process2"/>
    <dgm:cxn modelId="{CA7B4FDD-0150-45A9-9A19-DE8F313C765C}" type="presParOf" srcId="{09D6DE51-52AF-4DD5-8088-F8D64653A93E}" destId="{0CB25666-E21E-4513-8784-2919F1352E0D}" srcOrd="0" destOrd="0" presId="urn:microsoft.com/office/officeart/2005/8/layout/process2"/>
    <dgm:cxn modelId="{6B1C3D06-5B29-47D3-A4FE-64A7E5CC2ADC}" type="presParOf" srcId="{AA123D0F-6FF0-4FC1-B67A-EF2B4C282439}" destId="{089B489B-2282-4491-AD6A-A863F176972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41A874-397A-45D7-BEBC-92B5410CE84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5A11D562-B7C6-4C4B-B6DA-B47E87F35485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장원우</a:t>
          </a:r>
          <a:endParaRPr lang="en-US" altLang="ko-KR" sz="1800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latinLnBrk="1"/>
          <a:r>
            <a:rPr lang="en-US" altLang="ko-KR" sz="1800" dirty="0">
              <a:latin typeface="a드림고딕2" panose="02020600000000000000" pitchFamily="18" charset="-127"/>
              <a:ea typeface="a드림고딕2" panose="02020600000000000000" pitchFamily="18" charset="-127"/>
            </a:rPr>
            <a:t>- </a:t>
          </a:r>
          <a:r>
            <a:rPr lang="ko-KR" altLang="en-US" sz="1800" dirty="0">
              <a:latin typeface="a드림고딕2" panose="02020600000000000000" pitchFamily="18" charset="-127"/>
              <a:ea typeface="a드림고딕2" panose="02020600000000000000" pitchFamily="18" charset="-127"/>
            </a:rPr>
            <a:t>플레이어 시스템</a:t>
          </a:r>
        </a:p>
      </dgm:t>
    </dgm:pt>
    <dgm:pt modelId="{B90497C4-8BFA-4161-99DA-E116086D4A9B}" type="parTrans" cxnId="{F8AFE94C-E42D-43B9-BF69-090D4B2441CC}">
      <dgm:prSet/>
      <dgm:spPr/>
      <dgm:t>
        <a:bodyPr/>
        <a:lstStyle/>
        <a:p>
          <a:pPr latinLnBrk="1"/>
          <a:endParaRPr lang="ko-KR" altLang="en-US"/>
        </a:p>
      </dgm:t>
    </dgm:pt>
    <dgm:pt modelId="{1E31C8EE-C328-4D14-9615-E9C6803CAA6A}" type="sibTrans" cxnId="{F8AFE94C-E42D-43B9-BF69-090D4B2441CC}">
      <dgm:prSet/>
      <dgm:spPr/>
      <dgm:t>
        <a:bodyPr/>
        <a:lstStyle/>
        <a:p>
          <a:pPr latinLnBrk="1"/>
          <a:endParaRPr lang="ko-KR" altLang="en-US"/>
        </a:p>
      </dgm:t>
    </dgm:pt>
    <dgm:pt modelId="{7A81E01D-2E5E-4D94-8BCF-26F89B2943C9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박정광</a:t>
          </a:r>
          <a:endParaRPr lang="en-US" altLang="ko-KR" sz="1800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latinLnBrk="1"/>
          <a:r>
            <a:rPr lang="en-US" altLang="ko-KR" sz="1800" dirty="0">
              <a:latin typeface="a드림고딕2" panose="02020600000000000000" pitchFamily="18" charset="-127"/>
              <a:ea typeface="a드림고딕2" panose="02020600000000000000" pitchFamily="18" charset="-127"/>
            </a:rPr>
            <a:t>- </a:t>
          </a:r>
          <a:r>
            <a:rPr lang="ko-KR" altLang="en-US" sz="1800" dirty="0">
              <a:latin typeface="a드림고딕2" panose="02020600000000000000" pitchFamily="18" charset="-127"/>
              <a:ea typeface="a드림고딕2" panose="02020600000000000000" pitchFamily="18" charset="-127"/>
            </a:rPr>
            <a:t>맵 오브젝트</a:t>
          </a:r>
        </a:p>
      </dgm:t>
    </dgm:pt>
    <dgm:pt modelId="{3242793A-70CF-4EC7-8714-8D3B20966CE2}" type="parTrans" cxnId="{80E6685E-0A62-4B75-89AA-0A216FF38949}">
      <dgm:prSet/>
      <dgm:spPr/>
      <dgm:t>
        <a:bodyPr/>
        <a:lstStyle/>
        <a:p>
          <a:pPr latinLnBrk="1"/>
          <a:endParaRPr lang="ko-KR" altLang="en-US"/>
        </a:p>
      </dgm:t>
    </dgm:pt>
    <dgm:pt modelId="{D84833EA-956E-4BE8-B71C-A9CDF65EFB76}" type="sibTrans" cxnId="{80E6685E-0A62-4B75-89AA-0A216FF38949}">
      <dgm:prSet/>
      <dgm:spPr/>
      <dgm:t>
        <a:bodyPr/>
        <a:lstStyle/>
        <a:p>
          <a:pPr latinLnBrk="1"/>
          <a:endParaRPr lang="ko-KR" altLang="en-US"/>
        </a:p>
      </dgm:t>
    </dgm:pt>
    <dgm:pt modelId="{260ECBEC-AE87-4912-941D-2684D3B7FEE7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a드림고딕2" panose="02020600000000000000" pitchFamily="18" charset="-127"/>
              <a:ea typeface="a드림고딕2" panose="02020600000000000000" pitchFamily="18" charset="-127"/>
            </a:rPr>
            <a:t>이준구</a:t>
          </a:r>
          <a:endParaRPr lang="en-US" altLang="ko-KR" sz="1800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latinLnBrk="1"/>
          <a:r>
            <a:rPr lang="en-US" altLang="ko-KR" sz="1800" dirty="0">
              <a:latin typeface="a드림고딕2" panose="02020600000000000000" pitchFamily="18" charset="-127"/>
              <a:ea typeface="a드림고딕2" panose="02020600000000000000" pitchFamily="18" charset="-127"/>
            </a:rPr>
            <a:t>- </a:t>
          </a:r>
          <a:r>
            <a:rPr lang="ko-KR" altLang="en-US" sz="1800" dirty="0">
              <a:latin typeface="a드림고딕2" panose="02020600000000000000" pitchFamily="18" charset="-127"/>
              <a:ea typeface="a드림고딕2" panose="02020600000000000000" pitchFamily="18" charset="-127"/>
            </a:rPr>
            <a:t>아이템</a:t>
          </a:r>
        </a:p>
      </dgm:t>
    </dgm:pt>
    <dgm:pt modelId="{13064D44-BA63-4EE5-88C4-B524818ED379}" type="parTrans" cxnId="{12AED0CF-03D8-4419-8612-FECCBD12C496}">
      <dgm:prSet/>
      <dgm:spPr/>
      <dgm:t>
        <a:bodyPr/>
        <a:lstStyle/>
        <a:p>
          <a:pPr latinLnBrk="1"/>
          <a:endParaRPr lang="ko-KR" altLang="en-US"/>
        </a:p>
      </dgm:t>
    </dgm:pt>
    <dgm:pt modelId="{A83356E7-8E39-4DC4-8499-25075153744B}" type="sibTrans" cxnId="{12AED0CF-03D8-4419-8612-FECCBD12C496}">
      <dgm:prSet/>
      <dgm:spPr/>
      <dgm:t>
        <a:bodyPr/>
        <a:lstStyle/>
        <a:p>
          <a:pPr latinLnBrk="1"/>
          <a:endParaRPr lang="ko-KR" altLang="en-US"/>
        </a:p>
      </dgm:t>
    </dgm:pt>
    <dgm:pt modelId="{B8642980-9E0F-4AA9-958C-2060B92FAE9F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조하연</a:t>
          </a:r>
          <a:endParaRPr lang="en-US" altLang="ko-KR" sz="1800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latinLnBrk="1"/>
          <a:r>
            <a:rPr lang="en-US" altLang="ko-KR" sz="1800" dirty="0">
              <a:latin typeface="a드림고딕2" panose="02020600000000000000" pitchFamily="18" charset="-127"/>
              <a:ea typeface="a드림고딕2" panose="02020600000000000000" pitchFamily="18" charset="-127"/>
            </a:rPr>
            <a:t>- </a:t>
          </a:r>
          <a:r>
            <a:rPr lang="ko-KR" altLang="en-US" sz="1800" dirty="0">
              <a:latin typeface="a드림고딕2" panose="02020600000000000000" pitchFamily="18" charset="-127"/>
              <a:ea typeface="a드림고딕2" panose="02020600000000000000" pitchFamily="18" charset="-127"/>
            </a:rPr>
            <a:t>몬스터 </a:t>
          </a:r>
          <a:r>
            <a:rPr lang="en-US" altLang="ko-KR" sz="1800" dirty="0">
              <a:latin typeface="a드림고딕2" panose="02020600000000000000" pitchFamily="18" charset="-127"/>
              <a:ea typeface="a드림고딕2" panose="02020600000000000000" pitchFamily="18" charset="-127"/>
            </a:rPr>
            <a:t>AI</a:t>
          </a:r>
        </a:p>
      </dgm:t>
    </dgm:pt>
    <dgm:pt modelId="{57D4371B-3A59-4061-925E-D3F93DB0DC8A}" type="parTrans" cxnId="{D0B69794-C05E-42AF-A1CA-761B2E8D2620}">
      <dgm:prSet/>
      <dgm:spPr/>
      <dgm:t>
        <a:bodyPr/>
        <a:lstStyle/>
        <a:p>
          <a:pPr latinLnBrk="1"/>
          <a:endParaRPr lang="ko-KR" altLang="en-US"/>
        </a:p>
      </dgm:t>
    </dgm:pt>
    <dgm:pt modelId="{7473999C-9A52-4041-A0A0-3AB7737B48A9}" type="sibTrans" cxnId="{D0B69794-C05E-42AF-A1CA-761B2E8D2620}">
      <dgm:prSet/>
      <dgm:spPr/>
      <dgm:t>
        <a:bodyPr/>
        <a:lstStyle/>
        <a:p>
          <a:pPr latinLnBrk="1"/>
          <a:endParaRPr lang="ko-KR" altLang="en-US"/>
        </a:p>
      </dgm:t>
    </dgm:pt>
    <dgm:pt modelId="{5443F8D0-B449-41A6-A390-8EA1A95C9155}" type="pres">
      <dgm:prSet presAssocID="{6C41A874-397A-45D7-BEBC-92B5410CE840}" presName="linear" presStyleCnt="0">
        <dgm:presLayoutVars>
          <dgm:animLvl val="lvl"/>
          <dgm:resizeHandles val="exact"/>
        </dgm:presLayoutVars>
      </dgm:prSet>
      <dgm:spPr/>
    </dgm:pt>
    <dgm:pt modelId="{165142DE-8D33-4BB9-AAC8-10B534011936}" type="pres">
      <dgm:prSet presAssocID="{5A11D562-B7C6-4C4B-B6DA-B47E87F354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4005D-B66C-46AC-9DD3-FAD0A8A123AF}" type="pres">
      <dgm:prSet presAssocID="{1E31C8EE-C328-4D14-9615-E9C6803CAA6A}" presName="spacer" presStyleCnt="0"/>
      <dgm:spPr/>
    </dgm:pt>
    <dgm:pt modelId="{D9AE8445-438C-4177-9080-6364FF3A4E70}" type="pres">
      <dgm:prSet presAssocID="{7A81E01D-2E5E-4D94-8BCF-26F89B2943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EBECAB-7167-44E5-B019-EFFAE326464A}" type="pres">
      <dgm:prSet presAssocID="{D84833EA-956E-4BE8-B71C-A9CDF65EFB76}" presName="spacer" presStyleCnt="0"/>
      <dgm:spPr/>
    </dgm:pt>
    <dgm:pt modelId="{20B3F7B8-D8BD-42F6-9EC8-B458FDC17FF5}" type="pres">
      <dgm:prSet presAssocID="{260ECBEC-AE87-4912-941D-2684D3B7FE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228D67-DE5D-4E7C-8302-82DA4066769B}" type="pres">
      <dgm:prSet presAssocID="{A83356E7-8E39-4DC4-8499-25075153744B}" presName="spacer" presStyleCnt="0"/>
      <dgm:spPr/>
    </dgm:pt>
    <dgm:pt modelId="{5202FF2C-1479-40D8-A3BB-8DEAA54C52FD}" type="pres">
      <dgm:prSet presAssocID="{B8642980-9E0F-4AA9-958C-2060B92FAE9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BD89604-1B2C-4F87-BBCF-D28F5A58B327}" type="presOf" srcId="{7A81E01D-2E5E-4D94-8BCF-26F89B2943C9}" destId="{D9AE8445-438C-4177-9080-6364FF3A4E70}" srcOrd="0" destOrd="0" presId="urn:microsoft.com/office/officeart/2005/8/layout/vList2"/>
    <dgm:cxn modelId="{80E6685E-0A62-4B75-89AA-0A216FF38949}" srcId="{6C41A874-397A-45D7-BEBC-92B5410CE840}" destId="{7A81E01D-2E5E-4D94-8BCF-26F89B2943C9}" srcOrd="1" destOrd="0" parTransId="{3242793A-70CF-4EC7-8714-8D3B20966CE2}" sibTransId="{D84833EA-956E-4BE8-B71C-A9CDF65EFB76}"/>
    <dgm:cxn modelId="{F8AFE94C-E42D-43B9-BF69-090D4B2441CC}" srcId="{6C41A874-397A-45D7-BEBC-92B5410CE840}" destId="{5A11D562-B7C6-4C4B-B6DA-B47E87F35485}" srcOrd="0" destOrd="0" parTransId="{B90497C4-8BFA-4161-99DA-E116086D4A9B}" sibTransId="{1E31C8EE-C328-4D14-9615-E9C6803CAA6A}"/>
    <dgm:cxn modelId="{AADC2574-FF98-460F-8598-C01A5C2DEB85}" type="presOf" srcId="{B8642980-9E0F-4AA9-958C-2060B92FAE9F}" destId="{5202FF2C-1479-40D8-A3BB-8DEAA54C52FD}" srcOrd="0" destOrd="0" presId="urn:microsoft.com/office/officeart/2005/8/layout/vList2"/>
    <dgm:cxn modelId="{D0B69794-C05E-42AF-A1CA-761B2E8D2620}" srcId="{6C41A874-397A-45D7-BEBC-92B5410CE840}" destId="{B8642980-9E0F-4AA9-958C-2060B92FAE9F}" srcOrd="3" destOrd="0" parTransId="{57D4371B-3A59-4061-925E-D3F93DB0DC8A}" sibTransId="{7473999C-9A52-4041-A0A0-3AB7737B48A9}"/>
    <dgm:cxn modelId="{DB6AC8BC-00CE-4D6A-9284-89FA643718ED}" type="presOf" srcId="{6C41A874-397A-45D7-BEBC-92B5410CE840}" destId="{5443F8D0-B449-41A6-A390-8EA1A95C9155}" srcOrd="0" destOrd="0" presId="urn:microsoft.com/office/officeart/2005/8/layout/vList2"/>
    <dgm:cxn modelId="{7666C4BE-C9EA-47AC-BA5D-CB2C970AB44D}" type="presOf" srcId="{260ECBEC-AE87-4912-941D-2684D3B7FEE7}" destId="{20B3F7B8-D8BD-42F6-9EC8-B458FDC17FF5}" srcOrd="0" destOrd="0" presId="urn:microsoft.com/office/officeart/2005/8/layout/vList2"/>
    <dgm:cxn modelId="{12AED0CF-03D8-4419-8612-FECCBD12C496}" srcId="{6C41A874-397A-45D7-BEBC-92B5410CE840}" destId="{260ECBEC-AE87-4912-941D-2684D3B7FEE7}" srcOrd="2" destOrd="0" parTransId="{13064D44-BA63-4EE5-88C4-B524818ED379}" sibTransId="{A83356E7-8E39-4DC4-8499-25075153744B}"/>
    <dgm:cxn modelId="{181983E4-0C84-4337-BC2A-AEDD36FF1338}" type="presOf" srcId="{5A11D562-B7C6-4C4B-B6DA-B47E87F35485}" destId="{165142DE-8D33-4BB9-AAC8-10B534011936}" srcOrd="0" destOrd="0" presId="urn:microsoft.com/office/officeart/2005/8/layout/vList2"/>
    <dgm:cxn modelId="{858D29F0-8E02-4176-BCE6-B9AB95464DDE}" type="presParOf" srcId="{5443F8D0-B449-41A6-A390-8EA1A95C9155}" destId="{165142DE-8D33-4BB9-AAC8-10B534011936}" srcOrd="0" destOrd="0" presId="urn:microsoft.com/office/officeart/2005/8/layout/vList2"/>
    <dgm:cxn modelId="{FC01D83D-482C-4FDC-A86C-007051A28319}" type="presParOf" srcId="{5443F8D0-B449-41A6-A390-8EA1A95C9155}" destId="{EC54005D-B66C-46AC-9DD3-FAD0A8A123AF}" srcOrd="1" destOrd="0" presId="urn:microsoft.com/office/officeart/2005/8/layout/vList2"/>
    <dgm:cxn modelId="{BB2B9F7B-4721-4297-9735-466C91FE8073}" type="presParOf" srcId="{5443F8D0-B449-41A6-A390-8EA1A95C9155}" destId="{D9AE8445-438C-4177-9080-6364FF3A4E70}" srcOrd="2" destOrd="0" presId="urn:microsoft.com/office/officeart/2005/8/layout/vList2"/>
    <dgm:cxn modelId="{6CF6A121-983E-4AD7-B8D1-DA4B98FAD73B}" type="presParOf" srcId="{5443F8D0-B449-41A6-A390-8EA1A95C9155}" destId="{17EBECAB-7167-44E5-B019-EFFAE326464A}" srcOrd="3" destOrd="0" presId="urn:microsoft.com/office/officeart/2005/8/layout/vList2"/>
    <dgm:cxn modelId="{279FC74D-7980-4B5A-98E3-95390DC3685F}" type="presParOf" srcId="{5443F8D0-B449-41A6-A390-8EA1A95C9155}" destId="{20B3F7B8-D8BD-42F6-9EC8-B458FDC17FF5}" srcOrd="4" destOrd="0" presId="urn:microsoft.com/office/officeart/2005/8/layout/vList2"/>
    <dgm:cxn modelId="{9F565018-1E8D-42E6-9A52-5529D83C6651}" type="presParOf" srcId="{5443F8D0-B449-41A6-A390-8EA1A95C9155}" destId="{2C228D67-DE5D-4E7C-8302-82DA4066769B}" srcOrd="5" destOrd="0" presId="urn:microsoft.com/office/officeart/2005/8/layout/vList2"/>
    <dgm:cxn modelId="{BE94106F-1187-46E5-A0BD-87CC5F5E200E}" type="presParOf" srcId="{5443F8D0-B449-41A6-A390-8EA1A95C9155}" destId="{5202FF2C-1479-40D8-A3BB-8DEAA54C52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41A874-397A-45D7-BEBC-92B5410CE84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7A81E01D-2E5E-4D94-8BCF-26F89B2943C9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박정광</a:t>
          </a:r>
          <a:endParaRPr lang="en-US" altLang="ko-KR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latinLnBrk="1"/>
          <a:r>
            <a:rPr lang="en-US" altLang="ko-KR" dirty="0">
              <a:latin typeface="a드림고딕2" panose="02020600000000000000" pitchFamily="18" charset="-127"/>
              <a:ea typeface="a드림고딕2" panose="02020600000000000000" pitchFamily="18" charset="-127"/>
            </a:rPr>
            <a:t>- </a:t>
          </a:r>
          <a:r>
            <a: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rPr>
            <a:t>맵 오브젝트 버그 수정</a:t>
          </a:r>
        </a:p>
      </dgm:t>
    </dgm:pt>
    <dgm:pt modelId="{3242793A-70CF-4EC7-8714-8D3B20966CE2}" type="parTrans" cxnId="{80E6685E-0A62-4B75-89AA-0A216FF38949}">
      <dgm:prSet/>
      <dgm:spPr/>
      <dgm:t>
        <a:bodyPr/>
        <a:lstStyle/>
        <a:p>
          <a:pPr latinLnBrk="1"/>
          <a:endParaRPr lang="ko-KR" altLang="en-US"/>
        </a:p>
      </dgm:t>
    </dgm:pt>
    <dgm:pt modelId="{D84833EA-956E-4BE8-B71C-A9CDF65EFB76}" type="sibTrans" cxnId="{80E6685E-0A62-4B75-89AA-0A216FF38949}">
      <dgm:prSet/>
      <dgm:spPr/>
      <dgm:t>
        <a:bodyPr/>
        <a:lstStyle/>
        <a:p>
          <a:pPr latinLnBrk="1"/>
          <a:endParaRPr lang="ko-KR" altLang="en-US"/>
        </a:p>
      </dgm:t>
    </dgm:pt>
    <dgm:pt modelId="{260ECBEC-AE87-4912-941D-2684D3B7FEE7}">
      <dgm:prSet phldrT="[텍스트]"/>
      <dgm:spPr/>
      <dgm:t>
        <a:bodyPr/>
        <a:lstStyle/>
        <a:p>
          <a:pPr latinLnBrk="1"/>
          <a:r>
            <a: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rPr>
            <a:t>이준구</a:t>
          </a:r>
          <a:endParaRPr lang="en-US" altLang="ko-KR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latinLnBrk="1"/>
          <a:r>
            <a:rPr lang="en-US" altLang="ko-KR" dirty="0">
              <a:latin typeface="a드림고딕2" panose="02020600000000000000" pitchFamily="18" charset="-127"/>
              <a:ea typeface="a드림고딕2" panose="02020600000000000000" pitchFamily="18" charset="-127"/>
            </a:rPr>
            <a:t>- </a:t>
          </a:r>
          <a:r>
            <a: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rPr>
            <a:t>시나리오 </a:t>
          </a:r>
          <a:r>
            <a:rPr lang="en-US" altLang="ko-KR" dirty="0">
              <a:latin typeface="a드림고딕2" panose="02020600000000000000" pitchFamily="18" charset="-127"/>
              <a:ea typeface="a드림고딕2" panose="02020600000000000000" pitchFamily="18" charset="-127"/>
            </a:rPr>
            <a:t>/ </a:t>
          </a:r>
          <a:r>
            <a:rPr lang="ko-KR" altLang="en-US" dirty="0">
              <a:latin typeface="a드림고딕2" panose="02020600000000000000" pitchFamily="18" charset="-127"/>
              <a:ea typeface="a드림고딕2" panose="02020600000000000000" pitchFamily="18" charset="-127"/>
            </a:rPr>
            <a:t>리소스작업</a:t>
          </a:r>
        </a:p>
      </dgm:t>
    </dgm:pt>
    <dgm:pt modelId="{13064D44-BA63-4EE5-88C4-B524818ED379}" type="parTrans" cxnId="{12AED0CF-03D8-4419-8612-FECCBD12C496}">
      <dgm:prSet/>
      <dgm:spPr/>
      <dgm:t>
        <a:bodyPr/>
        <a:lstStyle/>
        <a:p>
          <a:pPr latinLnBrk="1"/>
          <a:endParaRPr lang="ko-KR" altLang="en-US"/>
        </a:p>
      </dgm:t>
    </dgm:pt>
    <dgm:pt modelId="{A83356E7-8E39-4DC4-8499-25075153744B}" type="sibTrans" cxnId="{12AED0CF-03D8-4419-8612-FECCBD12C496}">
      <dgm:prSet/>
      <dgm:spPr/>
      <dgm:t>
        <a:bodyPr/>
        <a:lstStyle/>
        <a:p>
          <a:pPr latinLnBrk="1"/>
          <a:endParaRPr lang="ko-KR" altLang="en-US"/>
        </a:p>
      </dgm:t>
    </dgm:pt>
    <dgm:pt modelId="{B8642980-9E0F-4AA9-958C-2060B92FAE9F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조하연</a:t>
          </a:r>
          <a:endParaRPr lang="en-US" altLang="ko-KR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latinLnBrk="1"/>
          <a:r>
            <a:rPr lang="en-US" altLang="ko-KR" dirty="0">
              <a:latin typeface="a드림고딕2" panose="02020600000000000000" pitchFamily="18" charset="-127"/>
              <a:ea typeface="a드림고딕2" panose="02020600000000000000" pitchFamily="18" charset="-127"/>
            </a:rPr>
            <a:t>- UI</a:t>
          </a:r>
        </a:p>
      </dgm:t>
    </dgm:pt>
    <dgm:pt modelId="{57D4371B-3A59-4061-925E-D3F93DB0DC8A}" type="parTrans" cxnId="{D0B69794-C05E-42AF-A1CA-761B2E8D2620}">
      <dgm:prSet/>
      <dgm:spPr/>
      <dgm:t>
        <a:bodyPr/>
        <a:lstStyle/>
        <a:p>
          <a:pPr latinLnBrk="1"/>
          <a:endParaRPr lang="ko-KR" altLang="en-US"/>
        </a:p>
      </dgm:t>
    </dgm:pt>
    <dgm:pt modelId="{7473999C-9A52-4041-A0A0-3AB7737B48A9}" type="sibTrans" cxnId="{D0B69794-C05E-42AF-A1CA-761B2E8D2620}">
      <dgm:prSet/>
      <dgm:spPr/>
      <dgm:t>
        <a:bodyPr/>
        <a:lstStyle/>
        <a:p>
          <a:pPr latinLnBrk="1"/>
          <a:endParaRPr lang="ko-KR" altLang="en-US"/>
        </a:p>
      </dgm:t>
    </dgm:pt>
    <dgm:pt modelId="{5443F8D0-B449-41A6-A390-8EA1A95C9155}" type="pres">
      <dgm:prSet presAssocID="{6C41A874-397A-45D7-BEBC-92B5410CE840}" presName="linear" presStyleCnt="0">
        <dgm:presLayoutVars>
          <dgm:animLvl val="lvl"/>
          <dgm:resizeHandles val="exact"/>
        </dgm:presLayoutVars>
      </dgm:prSet>
      <dgm:spPr/>
    </dgm:pt>
    <dgm:pt modelId="{D9AE8445-438C-4177-9080-6364FF3A4E70}" type="pres">
      <dgm:prSet presAssocID="{7A81E01D-2E5E-4D94-8BCF-26F89B2943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EBECAB-7167-44E5-B019-EFFAE326464A}" type="pres">
      <dgm:prSet presAssocID="{D84833EA-956E-4BE8-B71C-A9CDF65EFB76}" presName="spacer" presStyleCnt="0"/>
      <dgm:spPr/>
    </dgm:pt>
    <dgm:pt modelId="{20B3F7B8-D8BD-42F6-9EC8-B458FDC17FF5}" type="pres">
      <dgm:prSet presAssocID="{260ECBEC-AE87-4912-941D-2684D3B7FE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228D67-DE5D-4E7C-8302-82DA4066769B}" type="pres">
      <dgm:prSet presAssocID="{A83356E7-8E39-4DC4-8499-25075153744B}" presName="spacer" presStyleCnt="0"/>
      <dgm:spPr/>
    </dgm:pt>
    <dgm:pt modelId="{5202FF2C-1479-40D8-A3BB-8DEAA54C52FD}" type="pres">
      <dgm:prSet presAssocID="{B8642980-9E0F-4AA9-958C-2060B92FAE9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BD89604-1B2C-4F87-BBCF-D28F5A58B327}" type="presOf" srcId="{7A81E01D-2E5E-4D94-8BCF-26F89B2943C9}" destId="{D9AE8445-438C-4177-9080-6364FF3A4E70}" srcOrd="0" destOrd="0" presId="urn:microsoft.com/office/officeart/2005/8/layout/vList2"/>
    <dgm:cxn modelId="{80E6685E-0A62-4B75-89AA-0A216FF38949}" srcId="{6C41A874-397A-45D7-BEBC-92B5410CE840}" destId="{7A81E01D-2E5E-4D94-8BCF-26F89B2943C9}" srcOrd="0" destOrd="0" parTransId="{3242793A-70CF-4EC7-8714-8D3B20966CE2}" sibTransId="{D84833EA-956E-4BE8-B71C-A9CDF65EFB76}"/>
    <dgm:cxn modelId="{AADC2574-FF98-460F-8598-C01A5C2DEB85}" type="presOf" srcId="{B8642980-9E0F-4AA9-958C-2060B92FAE9F}" destId="{5202FF2C-1479-40D8-A3BB-8DEAA54C52FD}" srcOrd="0" destOrd="0" presId="urn:microsoft.com/office/officeart/2005/8/layout/vList2"/>
    <dgm:cxn modelId="{D0B69794-C05E-42AF-A1CA-761B2E8D2620}" srcId="{6C41A874-397A-45D7-BEBC-92B5410CE840}" destId="{B8642980-9E0F-4AA9-958C-2060B92FAE9F}" srcOrd="2" destOrd="0" parTransId="{57D4371B-3A59-4061-925E-D3F93DB0DC8A}" sibTransId="{7473999C-9A52-4041-A0A0-3AB7737B48A9}"/>
    <dgm:cxn modelId="{DB6AC8BC-00CE-4D6A-9284-89FA643718ED}" type="presOf" srcId="{6C41A874-397A-45D7-BEBC-92B5410CE840}" destId="{5443F8D0-B449-41A6-A390-8EA1A95C9155}" srcOrd="0" destOrd="0" presId="urn:microsoft.com/office/officeart/2005/8/layout/vList2"/>
    <dgm:cxn modelId="{7666C4BE-C9EA-47AC-BA5D-CB2C970AB44D}" type="presOf" srcId="{260ECBEC-AE87-4912-941D-2684D3B7FEE7}" destId="{20B3F7B8-D8BD-42F6-9EC8-B458FDC17FF5}" srcOrd="0" destOrd="0" presId="urn:microsoft.com/office/officeart/2005/8/layout/vList2"/>
    <dgm:cxn modelId="{12AED0CF-03D8-4419-8612-FECCBD12C496}" srcId="{6C41A874-397A-45D7-BEBC-92B5410CE840}" destId="{260ECBEC-AE87-4912-941D-2684D3B7FEE7}" srcOrd="1" destOrd="0" parTransId="{13064D44-BA63-4EE5-88C4-B524818ED379}" sibTransId="{A83356E7-8E39-4DC4-8499-25075153744B}"/>
    <dgm:cxn modelId="{BB2B9F7B-4721-4297-9735-466C91FE8073}" type="presParOf" srcId="{5443F8D0-B449-41A6-A390-8EA1A95C9155}" destId="{D9AE8445-438C-4177-9080-6364FF3A4E70}" srcOrd="0" destOrd="0" presId="urn:microsoft.com/office/officeart/2005/8/layout/vList2"/>
    <dgm:cxn modelId="{6CF6A121-983E-4AD7-B8D1-DA4B98FAD73B}" type="presParOf" srcId="{5443F8D0-B449-41A6-A390-8EA1A95C9155}" destId="{17EBECAB-7167-44E5-B019-EFFAE326464A}" srcOrd="1" destOrd="0" presId="urn:microsoft.com/office/officeart/2005/8/layout/vList2"/>
    <dgm:cxn modelId="{279FC74D-7980-4B5A-98E3-95390DC3685F}" type="presParOf" srcId="{5443F8D0-B449-41A6-A390-8EA1A95C9155}" destId="{20B3F7B8-D8BD-42F6-9EC8-B458FDC17FF5}" srcOrd="2" destOrd="0" presId="urn:microsoft.com/office/officeart/2005/8/layout/vList2"/>
    <dgm:cxn modelId="{9F565018-1E8D-42E6-9A52-5529D83C6651}" type="presParOf" srcId="{5443F8D0-B449-41A6-A390-8EA1A95C9155}" destId="{2C228D67-DE5D-4E7C-8302-82DA4066769B}" srcOrd="3" destOrd="0" presId="urn:microsoft.com/office/officeart/2005/8/layout/vList2"/>
    <dgm:cxn modelId="{BE94106F-1187-46E5-A0BD-87CC5F5E200E}" type="presParOf" srcId="{5443F8D0-B449-41A6-A390-8EA1A95C9155}" destId="{5202FF2C-1479-40D8-A3BB-8DEAA54C52F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1474C7-8CDB-4D7E-A9C1-D03B39565256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1600DCDF-FF7F-4E1F-80BE-D24AB67ABBD8}">
      <dgm:prSet phldrT="[텍스트]" custT="1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sz="2000" dirty="0"/>
            <a:t>구현</a:t>
          </a:r>
        </a:p>
      </dgm:t>
    </dgm:pt>
    <dgm:pt modelId="{2D14683E-8720-46E8-A6A2-715537BDBAFB}" type="parTrans" cxnId="{AFDDE9C0-E8A1-4E7D-9ACF-F6C30CFAB6E4}">
      <dgm:prSet/>
      <dgm:spPr/>
      <dgm:t>
        <a:bodyPr/>
        <a:lstStyle/>
        <a:p>
          <a:pPr latinLnBrk="1"/>
          <a:endParaRPr lang="ko-KR" altLang="en-US" sz="1600"/>
        </a:p>
      </dgm:t>
    </dgm:pt>
    <dgm:pt modelId="{541FAAB9-8A4E-4862-90C9-2CB4A85201B2}" type="sibTrans" cxnId="{AFDDE9C0-E8A1-4E7D-9ACF-F6C30CFAB6E4}">
      <dgm:prSet/>
      <dgm:spPr/>
      <dgm:t>
        <a:bodyPr/>
        <a:lstStyle/>
        <a:p>
          <a:pPr latinLnBrk="1"/>
          <a:endParaRPr lang="ko-KR" altLang="en-US" sz="1600"/>
        </a:p>
      </dgm:t>
    </dgm:pt>
    <dgm:pt modelId="{FAEF9E0C-3DC6-4654-ABA5-5EB8B490BD98}">
      <dgm:prSet phldrT="[텍스트]" custT="1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sz="2000" dirty="0"/>
            <a:t>소통부재</a:t>
          </a:r>
        </a:p>
      </dgm:t>
    </dgm:pt>
    <dgm:pt modelId="{BA15E4D2-B4A8-48F4-8A87-0901B1E010EB}" type="parTrans" cxnId="{432F9181-8CD1-4804-A53C-806B53A360CE}">
      <dgm:prSet/>
      <dgm:spPr/>
      <dgm:t>
        <a:bodyPr/>
        <a:lstStyle/>
        <a:p>
          <a:pPr latinLnBrk="1"/>
          <a:endParaRPr lang="ko-KR" altLang="en-US" sz="1600"/>
        </a:p>
      </dgm:t>
    </dgm:pt>
    <dgm:pt modelId="{23AA0920-29EE-4F70-80A7-F5AD9CA90768}" type="sibTrans" cxnId="{432F9181-8CD1-4804-A53C-806B53A360CE}">
      <dgm:prSet/>
      <dgm:spPr/>
      <dgm:t>
        <a:bodyPr/>
        <a:lstStyle/>
        <a:p>
          <a:pPr latinLnBrk="1"/>
          <a:endParaRPr lang="ko-KR" altLang="en-US" sz="1600"/>
        </a:p>
      </dgm:t>
    </dgm:pt>
    <dgm:pt modelId="{D7D54920-EFC9-46E6-89A1-40F595435F69}">
      <dgm:prSet phldrT="[텍스트]" custT="1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sz="2000" dirty="0"/>
            <a:t>패망</a:t>
          </a:r>
        </a:p>
      </dgm:t>
    </dgm:pt>
    <dgm:pt modelId="{0207B9B8-2070-416F-94DE-021D5EF437A3}" type="parTrans" cxnId="{B26D26EB-C434-44DE-9C70-A8768DC2E0AF}">
      <dgm:prSet/>
      <dgm:spPr/>
      <dgm:t>
        <a:bodyPr/>
        <a:lstStyle/>
        <a:p>
          <a:pPr latinLnBrk="1"/>
          <a:endParaRPr lang="ko-KR" altLang="en-US" sz="1600"/>
        </a:p>
      </dgm:t>
    </dgm:pt>
    <dgm:pt modelId="{45D0203C-7BDD-493F-A3BA-7CEA8EB5F9B8}" type="sibTrans" cxnId="{B26D26EB-C434-44DE-9C70-A8768DC2E0AF}">
      <dgm:prSet/>
      <dgm:spPr/>
      <dgm:t>
        <a:bodyPr/>
        <a:lstStyle/>
        <a:p>
          <a:pPr latinLnBrk="1"/>
          <a:endParaRPr lang="ko-KR" altLang="en-US" sz="1600"/>
        </a:p>
      </dgm:t>
    </dgm:pt>
    <dgm:pt modelId="{50884BD7-E35D-4343-B9A5-5C77952C855E}" type="pres">
      <dgm:prSet presAssocID="{161474C7-8CDB-4D7E-A9C1-D03B39565256}" presName="CompostProcess" presStyleCnt="0">
        <dgm:presLayoutVars>
          <dgm:dir/>
          <dgm:resizeHandles val="exact"/>
        </dgm:presLayoutVars>
      </dgm:prSet>
      <dgm:spPr/>
    </dgm:pt>
    <dgm:pt modelId="{D057ED3F-A398-49D5-A23F-54C4010D50F2}" type="pres">
      <dgm:prSet presAssocID="{161474C7-8CDB-4D7E-A9C1-D03B39565256}" presName="arrow" presStyleLbl="bgShp" presStyleIdx="0" presStyleCnt="1"/>
      <dgm:spPr>
        <a:solidFill>
          <a:srgbClr val="FF0000"/>
        </a:solidFill>
      </dgm:spPr>
    </dgm:pt>
    <dgm:pt modelId="{1B068AA8-70D5-4F90-B75A-EB8C635F7BA9}" type="pres">
      <dgm:prSet presAssocID="{161474C7-8CDB-4D7E-A9C1-D03B39565256}" presName="linearProcess" presStyleCnt="0"/>
      <dgm:spPr/>
    </dgm:pt>
    <dgm:pt modelId="{C179207A-85EB-462A-B068-6D1122E5ABA4}" type="pres">
      <dgm:prSet presAssocID="{1600DCDF-FF7F-4E1F-80BE-D24AB67ABBD8}" presName="textNode" presStyleLbl="node1" presStyleIdx="0" presStyleCnt="3">
        <dgm:presLayoutVars>
          <dgm:bulletEnabled val="1"/>
        </dgm:presLayoutVars>
      </dgm:prSet>
      <dgm:spPr/>
    </dgm:pt>
    <dgm:pt modelId="{37F350E5-0B95-40B5-8A2F-5C8555D27B1A}" type="pres">
      <dgm:prSet presAssocID="{541FAAB9-8A4E-4862-90C9-2CB4A85201B2}" presName="sibTrans" presStyleCnt="0"/>
      <dgm:spPr/>
    </dgm:pt>
    <dgm:pt modelId="{03E91640-5E67-4791-A1DD-642583369534}" type="pres">
      <dgm:prSet presAssocID="{FAEF9E0C-3DC6-4654-ABA5-5EB8B490BD98}" presName="textNode" presStyleLbl="node1" presStyleIdx="1" presStyleCnt="3">
        <dgm:presLayoutVars>
          <dgm:bulletEnabled val="1"/>
        </dgm:presLayoutVars>
      </dgm:prSet>
      <dgm:spPr/>
    </dgm:pt>
    <dgm:pt modelId="{7D632E2F-C39B-4DDC-990E-EB0BDB659F46}" type="pres">
      <dgm:prSet presAssocID="{23AA0920-29EE-4F70-80A7-F5AD9CA90768}" presName="sibTrans" presStyleCnt="0"/>
      <dgm:spPr/>
    </dgm:pt>
    <dgm:pt modelId="{88AD7D83-C86F-48AC-8F88-1D785416B9B1}" type="pres">
      <dgm:prSet presAssocID="{D7D54920-EFC9-46E6-89A1-40F595435F6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94A8D07-6F41-4B3A-A85C-DC7F126BF03E}" type="presOf" srcId="{D7D54920-EFC9-46E6-89A1-40F595435F69}" destId="{88AD7D83-C86F-48AC-8F88-1D785416B9B1}" srcOrd="0" destOrd="0" presId="urn:microsoft.com/office/officeart/2005/8/layout/hProcess9"/>
    <dgm:cxn modelId="{77246D4B-BBD1-45E8-8534-5C965731F80F}" type="presOf" srcId="{161474C7-8CDB-4D7E-A9C1-D03B39565256}" destId="{50884BD7-E35D-4343-B9A5-5C77952C855E}" srcOrd="0" destOrd="0" presId="urn:microsoft.com/office/officeart/2005/8/layout/hProcess9"/>
    <dgm:cxn modelId="{432F9181-8CD1-4804-A53C-806B53A360CE}" srcId="{161474C7-8CDB-4D7E-A9C1-D03B39565256}" destId="{FAEF9E0C-3DC6-4654-ABA5-5EB8B490BD98}" srcOrd="1" destOrd="0" parTransId="{BA15E4D2-B4A8-48F4-8A87-0901B1E010EB}" sibTransId="{23AA0920-29EE-4F70-80A7-F5AD9CA90768}"/>
    <dgm:cxn modelId="{036CBB9A-B667-47EF-A08B-FE4673A7FC04}" type="presOf" srcId="{FAEF9E0C-3DC6-4654-ABA5-5EB8B490BD98}" destId="{03E91640-5E67-4791-A1DD-642583369534}" srcOrd="0" destOrd="0" presId="urn:microsoft.com/office/officeart/2005/8/layout/hProcess9"/>
    <dgm:cxn modelId="{AFDDE9C0-E8A1-4E7D-9ACF-F6C30CFAB6E4}" srcId="{161474C7-8CDB-4D7E-A9C1-D03B39565256}" destId="{1600DCDF-FF7F-4E1F-80BE-D24AB67ABBD8}" srcOrd="0" destOrd="0" parTransId="{2D14683E-8720-46E8-A6A2-715537BDBAFB}" sibTransId="{541FAAB9-8A4E-4862-90C9-2CB4A85201B2}"/>
    <dgm:cxn modelId="{B589FCCE-A9CB-4ECA-A1B5-A8EAAEC2EF6F}" type="presOf" srcId="{1600DCDF-FF7F-4E1F-80BE-D24AB67ABBD8}" destId="{C179207A-85EB-462A-B068-6D1122E5ABA4}" srcOrd="0" destOrd="0" presId="urn:microsoft.com/office/officeart/2005/8/layout/hProcess9"/>
    <dgm:cxn modelId="{B26D26EB-C434-44DE-9C70-A8768DC2E0AF}" srcId="{161474C7-8CDB-4D7E-A9C1-D03B39565256}" destId="{D7D54920-EFC9-46E6-89A1-40F595435F69}" srcOrd="2" destOrd="0" parTransId="{0207B9B8-2070-416F-94DE-021D5EF437A3}" sibTransId="{45D0203C-7BDD-493F-A3BA-7CEA8EB5F9B8}"/>
    <dgm:cxn modelId="{3D538417-9DD9-46F4-A161-4E84CE137A6B}" type="presParOf" srcId="{50884BD7-E35D-4343-B9A5-5C77952C855E}" destId="{D057ED3F-A398-49D5-A23F-54C4010D50F2}" srcOrd="0" destOrd="0" presId="urn:microsoft.com/office/officeart/2005/8/layout/hProcess9"/>
    <dgm:cxn modelId="{EC76114D-9D4D-4F5E-9C3E-BB8F7599B9FF}" type="presParOf" srcId="{50884BD7-E35D-4343-B9A5-5C77952C855E}" destId="{1B068AA8-70D5-4F90-B75A-EB8C635F7BA9}" srcOrd="1" destOrd="0" presId="urn:microsoft.com/office/officeart/2005/8/layout/hProcess9"/>
    <dgm:cxn modelId="{9EE4C325-48F7-4506-AC92-3BE7245F307B}" type="presParOf" srcId="{1B068AA8-70D5-4F90-B75A-EB8C635F7BA9}" destId="{C179207A-85EB-462A-B068-6D1122E5ABA4}" srcOrd="0" destOrd="0" presId="urn:microsoft.com/office/officeart/2005/8/layout/hProcess9"/>
    <dgm:cxn modelId="{473C1FA2-5D11-4286-86F1-0C288E31EEC1}" type="presParOf" srcId="{1B068AA8-70D5-4F90-B75A-EB8C635F7BA9}" destId="{37F350E5-0B95-40B5-8A2F-5C8555D27B1A}" srcOrd="1" destOrd="0" presId="urn:microsoft.com/office/officeart/2005/8/layout/hProcess9"/>
    <dgm:cxn modelId="{4F24A2D1-DCF2-42D2-93F5-30FB5A93C06A}" type="presParOf" srcId="{1B068AA8-70D5-4F90-B75A-EB8C635F7BA9}" destId="{03E91640-5E67-4791-A1DD-642583369534}" srcOrd="2" destOrd="0" presId="urn:microsoft.com/office/officeart/2005/8/layout/hProcess9"/>
    <dgm:cxn modelId="{58497903-69CB-414E-AC5D-1E56B98F7C08}" type="presParOf" srcId="{1B068AA8-70D5-4F90-B75A-EB8C635F7BA9}" destId="{7D632E2F-C39B-4DDC-990E-EB0BDB659F46}" srcOrd="3" destOrd="0" presId="urn:microsoft.com/office/officeart/2005/8/layout/hProcess9"/>
    <dgm:cxn modelId="{282FE8BC-C454-4292-9BA6-164880AE3C2B}" type="presParOf" srcId="{1B068AA8-70D5-4F90-B75A-EB8C635F7BA9}" destId="{88AD7D83-C86F-48AC-8F88-1D785416B9B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1474C7-8CDB-4D7E-A9C1-D03B39565256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1600DCDF-FF7F-4E1F-80BE-D24AB67ABBD8}">
      <dgm:prSet phldrT="[텍스트]"/>
      <dgm:spPr/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2D14683E-8720-46E8-A6A2-715537BDBAFB}" type="parTrans" cxnId="{AFDDE9C0-E8A1-4E7D-9ACF-F6C30CFAB6E4}">
      <dgm:prSet/>
      <dgm:spPr/>
      <dgm:t>
        <a:bodyPr/>
        <a:lstStyle/>
        <a:p>
          <a:pPr latinLnBrk="1"/>
          <a:endParaRPr lang="ko-KR" altLang="en-US"/>
        </a:p>
      </dgm:t>
    </dgm:pt>
    <dgm:pt modelId="{541FAAB9-8A4E-4862-90C9-2CB4A85201B2}" type="sibTrans" cxnId="{AFDDE9C0-E8A1-4E7D-9ACF-F6C30CFAB6E4}">
      <dgm:prSet/>
      <dgm:spPr/>
      <dgm:t>
        <a:bodyPr/>
        <a:lstStyle/>
        <a:p>
          <a:pPr latinLnBrk="1"/>
          <a:endParaRPr lang="ko-KR" altLang="en-US"/>
        </a:p>
      </dgm:t>
    </dgm:pt>
    <dgm:pt modelId="{FAEF9E0C-3DC6-4654-ABA5-5EB8B490BD98}">
      <dgm:prSet phldrT="[텍스트]"/>
      <dgm:spPr/>
      <dgm:t>
        <a:bodyPr/>
        <a:lstStyle/>
        <a:p>
          <a:pPr latinLnBrk="1"/>
          <a:r>
            <a:rPr lang="ko-KR" altLang="en-US" dirty="0"/>
            <a:t>소통</a:t>
          </a:r>
        </a:p>
      </dgm:t>
    </dgm:pt>
    <dgm:pt modelId="{BA15E4D2-B4A8-48F4-8A87-0901B1E010EB}" type="parTrans" cxnId="{432F9181-8CD1-4804-A53C-806B53A360CE}">
      <dgm:prSet/>
      <dgm:spPr/>
      <dgm:t>
        <a:bodyPr/>
        <a:lstStyle/>
        <a:p>
          <a:pPr latinLnBrk="1"/>
          <a:endParaRPr lang="ko-KR" altLang="en-US"/>
        </a:p>
      </dgm:t>
    </dgm:pt>
    <dgm:pt modelId="{23AA0920-29EE-4F70-80A7-F5AD9CA90768}" type="sibTrans" cxnId="{432F9181-8CD1-4804-A53C-806B53A360CE}">
      <dgm:prSet/>
      <dgm:spPr/>
      <dgm:t>
        <a:bodyPr/>
        <a:lstStyle/>
        <a:p>
          <a:pPr latinLnBrk="1"/>
          <a:endParaRPr lang="ko-KR" altLang="en-US"/>
        </a:p>
      </dgm:t>
    </dgm:pt>
    <dgm:pt modelId="{D7D54920-EFC9-46E6-89A1-40F595435F69}">
      <dgm:prSet phldrT="[텍스트]"/>
      <dgm:spPr/>
      <dgm:t>
        <a:bodyPr/>
        <a:lstStyle/>
        <a:p>
          <a:pPr latinLnBrk="1"/>
          <a:r>
            <a:rPr lang="ko-KR" altLang="en-US" dirty="0"/>
            <a:t>빠른 작업 속도</a:t>
          </a:r>
        </a:p>
      </dgm:t>
    </dgm:pt>
    <dgm:pt modelId="{0207B9B8-2070-416F-94DE-021D5EF437A3}" type="parTrans" cxnId="{B26D26EB-C434-44DE-9C70-A8768DC2E0AF}">
      <dgm:prSet/>
      <dgm:spPr/>
      <dgm:t>
        <a:bodyPr/>
        <a:lstStyle/>
        <a:p>
          <a:pPr latinLnBrk="1"/>
          <a:endParaRPr lang="ko-KR" altLang="en-US"/>
        </a:p>
      </dgm:t>
    </dgm:pt>
    <dgm:pt modelId="{45D0203C-7BDD-493F-A3BA-7CEA8EB5F9B8}" type="sibTrans" cxnId="{B26D26EB-C434-44DE-9C70-A8768DC2E0AF}">
      <dgm:prSet/>
      <dgm:spPr/>
      <dgm:t>
        <a:bodyPr/>
        <a:lstStyle/>
        <a:p>
          <a:pPr latinLnBrk="1"/>
          <a:endParaRPr lang="ko-KR" altLang="en-US"/>
        </a:p>
      </dgm:t>
    </dgm:pt>
    <dgm:pt modelId="{50884BD7-E35D-4343-B9A5-5C77952C855E}" type="pres">
      <dgm:prSet presAssocID="{161474C7-8CDB-4D7E-A9C1-D03B39565256}" presName="CompostProcess" presStyleCnt="0">
        <dgm:presLayoutVars>
          <dgm:dir/>
          <dgm:resizeHandles val="exact"/>
        </dgm:presLayoutVars>
      </dgm:prSet>
      <dgm:spPr/>
    </dgm:pt>
    <dgm:pt modelId="{D057ED3F-A398-49D5-A23F-54C4010D50F2}" type="pres">
      <dgm:prSet presAssocID="{161474C7-8CDB-4D7E-A9C1-D03B39565256}" presName="arrow" presStyleLbl="bgShp" presStyleIdx="0" presStyleCnt="1"/>
      <dgm:spPr/>
    </dgm:pt>
    <dgm:pt modelId="{1B068AA8-70D5-4F90-B75A-EB8C635F7BA9}" type="pres">
      <dgm:prSet presAssocID="{161474C7-8CDB-4D7E-A9C1-D03B39565256}" presName="linearProcess" presStyleCnt="0"/>
      <dgm:spPr/>
    </dgm:pt>
    <dgm:pt modelId="{C179207A-85EB-462A-B068-6D1122E5ABA4}" type="pres">
      <dgm:prSet presAssocID="{1600DCDF-FF7F-4E1F-80BE-D24AB67ABBD8}" presName="textNode" presStyleLbl="node1" presStyleIdx="0" presStyleCnt="3">
        <dgm:presLayoutVars>
          <dgm:bulletEnabled val="1"/>
        </dgm:presLayoutVars>
      </dgm:prSet>
      <dgm:spPr/>
    </dgm:pt>
    <dgm:pt modelId="{37F350E5-0B95-40B5-8A2F-5C8555D27B1A}" type="pres">
      <dgm:prSet presAssocID="{541FAAB9-8A4E-4862-90C9-2CB4A85201B2}" presName="sibTrans" presStyleCnt="0"/>
      <dgm:spPr/>
    </dgm:pt>
    <dgm:pt modelId="{03E91640-5E67-4791-A1DD-642583369534}" type="pres">
      <dgm:prSet presAssocID="{FAEF9E0C-3DC6-4654-ABA5-5EB8B490BD98}" presName="textNode" presStyleLbl="node1" presStyleIdx="1" presStyleCnt="3">
        <dgm:presLayoutVars>
          <dgm:bulletEnabled val="1"/>
        </dgm:presLayoutVars>
      </dgm:prSet>
      <dgm:spPr/>
    </dgm:pt>
    <dgm:pt modelId="{7D632E2F-C39B-4DDC-990E-EB0BDB659F46}" type="pres">
      <dgm:prSet presAssocID="{23AA0920-29EE-4F70-80A7-F5AD9CA90768}" presName="sibTrans" presStyleCnt="0"/>
      <dgm:spPr/>
    </dgm:pt>
    <dgm:pt modelId="{88AD7D83-C86F-48AC-8F88-1D785416B9B1}" type="pres">
      <dgm:prSet presAssocID="{D7D54920-EFC9-46E6-89A1-40F595435F6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94A8D07-6F41-4B3A-A85C-DC7F126BF03E}" type="presOf" srcId="{D7D54920-EFC9-46E6-89A1-40F595435F69}" destId="{88AD7D83-C86F-48AC-8F88-1D785416B9B1}" srcOrd="0" destOrd="0" presId="urn:microsoft.com/office/officeart/2005/8/layout/hProcess9"/>
    <dgm:cxn modelId="{77246D4B-BBD1-45E8-8534-5C965731F80F}" type="presOf" srcId="{161474C7-8CDB-4D7E-A9C1-D03B39565256}" destId="{50884BD7-E35D-4343-B9A5-5C77952C855E}" srcOrd="0" destOrd="0" presId="urn:microsoft.com/office/officeart/2005/8/layout/hProcess9"/>
    <dgm:cxn modelId="{432F9181-8CD1-4804-A53C-806B53A360CE}" srcId="{161474C7-8CDB-4D7E-A9C1-D03B39565256}" destId="{FAEF9E0C-3DC6-4654-ABA5-5EB8B490BD98}" srcOrd="1" destOrd="0" parTransId="{BA15E4D2-B4A8-48F4-8A87-0901B1E010EB}" sibTransId="{23AA0920-29EE-4F70-80A7-F5AD9CA90768}"/>
    <dgm:cxn modelId="{036CBB9A-B667-47EF-A08B-FE4673A7FC04}" type="presOf" srcId="{FAEF9E0C-3DC6-4654-ABA5-5EB8B490BD98}" destId="{03E91640-5E67-4791-A1DD-642583369534}" srcOrd="0" destOrd="0" presId="urn:microsoft.com/office/officeart/2005/8/layout/hProcess9"/>
    <dgm:cxn modelId="{AFDDE9C0-E8A1-4E7D-9ACF-F6C30CFAB6E4}" srcId="{161474C7-8CDB-4D7E-A9C1-D03B39565256}" destId="{1600DCDF-FF7F-4E1F-80BE-D24AB67ABBD8}" srcOrd="0" destOrd="0" parTransId="{2D14683E-8720-46E8-A6A2-715537BDBAFB}" sibTransId="{541FAAB9-8A4E-4862-90C9-2CB4A85201B2}"/>
    <dgm:cxn modelId="{B589FCCE-A9CB-4ECA-A1B5-A8EAAEC2EF6F}" type="presOf" srcId="{1600DCDF-FF7F-4E1F-80BE-D24AB67ABBD8}" destId="{C179207A-85EB-462A-B068-6D1122E5ABA4}" srcOrd="0" destOrd="0" presId="urn:microsoft.com/office/officeart/2005/8/layout/hProcess9"/>
    <dgm:cxn modelId="{B26D26EB-C434-44DE-9C70-A8768DC2E0AF}" srcId="{161474C7-8CDB-4D7E-A9C1-D03B39565256}" destId="{D7D54920-EFC9-46E6-89A1-40F595435F69}" srcOrd="2" destOrd="0" parTransId="{0207B9B8-2070-416F-94DE-021D5EF437A3}" sibTransId="{45D0203C-7BDD-493F-A3BA-7CEA8EB5F9B8}"/>
    <dgm:cxn modelId="{3D538417-9DD9-46F4-A161-4E84CE137A6B}" type="presParOf" srcId="{50884BD7-E35D-4343-B9A5-5C77952C855E}" destId="{D057ED3F-A398-49D5-A23F-54C4010D50F2}" srcOrd="0" destOrd="0" presId="urn:microsoft.com/office/officeart/2005/8/layout/hProcess9"/>
    <dgm:cxn modelId="{EC76114D-9D4D-4F5E-9C3E-BB8F7599B9FF}" type="presParOf" srcId="{50884BD7-E35D-4343-B9A5-5C77952C855E}" destId="{1B068AA8-70D5-4F90-B75A-EB8C635F7BA9}" srcOrd="1" destOrd="0" presId="urn:microsoft.com/office/officeart/2005/8/layout/hProcess9"/>
    <dgm:cxn modelId="{9EE4C325-48F7-4506-AC92-3BE7245F307B}" type="presParOf" srcId="{1B068AA8-70D5-4F90-B75A-EB8C635F7BA9}" destId="{C179207A-85EB-462A-B068-6D1122E5ABA4}" srcOrd="0" destOrd="0" presId="urn:microsoft.com/office/officeart/2005/8/layout/hProcess9"/>
    <dgm:cxn modelId="{473C1FA2-5D11-4286-86F1-0C288E31EEC1}" type="presParOf" srcId="{1B068AA8-70D5-4F90-B75A-EB8C635F7BA9}" destId="{37F350E5-0B95-40B5-8A2F-5C8555D27B1A}" srcOrd="1" destOrd="0" presId="urn:microsoft.com/office/officeart/2005/8/layout/hProcess9"/>
    <dgm:cxn modelId="{4F24A2D1-DCF2-42D2-93F5-30FB5A93C06A}" type="presParOf" srcId="{1B068AA8-70D5-4F90-B75A-EB8C635F7BA9}" destId="{03E91640-5E67-4791-A1DD-642583369534}" srcOrd="2" destOrd="0" presId="urn:microsoft.com/office/officeart/2005/8/layout/hProcess9"/>
    <dgm:cxn modelId="{58497903-69CB-414E-AC5D-1E56B98F7C08}" type="presParOf" srcId="{1B068AA8-70D5-4F90-B75A-EB8C635F7BA9}" destId="{7D632E2F-C39B-4DDC-990E-EB0BDB659F46}" srcOrd="3" destOrd="0" presId="urn:microsoft.com/office/officeart/2005/8/layout/hProcess9"/>
    <dgm:cxn modelId="{282FE8BC-C454-4292-9BA6-164880AE3C2B}" type="presParOf" srcId="{1B068AA8-70D5-4F90-B75A-EB8C635F7BA9}" destId="{88AD7D83-C86F-48AC-8F88-1D785416B9B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0D01E-178D-4BC0-B4A0-5E46CA66B19C}">
      <dsp:nvSpPr>
        <dsp:cNvPr id="0" name=""/>
        <dsp:cNvSpPr/>
      </dsp:nvSpPr>
      <dsp:spPr>
        <a:xfrm>
          <a:off x="840610" y="0"/>
          <a:ext cx="9526918" cy="2432979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77667-CAE3-4B78-8F53-37709BCC6689}">
      <dsp:nvSpPr>
        <dsp:cNvPr id="0" name=""/>
        <dsp:cNvSpPr/>
      </dsp:nvSpPr>
      <dsp:spPr>
        <a:xfrm>
          <a:off x="5609" y="729893"/>
          <a:ext cx="1753734" cy="97319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Repository   </a:t>
          </a:r>
          <a:r>
            <a:rPr lang="ko-KR" altLang="en-US" sz="1800" kern="1200" dirty="0"/>
            <a:t>생성</a:t>
          </a:r>
        </a:p>
      </dsp:txBody>
      <dsp:txXfrm>
        <a:off x="53116" y="777400"/>
        <a:ext cx="1658720" cy="878177"/>
      </dsp:txXfrm>
    </dsp:sp>
    <dsp:sp modelId="{79AE58F1-B2B3-469D-AC17-6B6F290E6D85}">
      <dsp:nvSpPr>
        <dsp:cNvPr id="0" name=""/>
        <dsp:cNvSpPr/>
      </dsp:nvSpPr>
      <dsp:spPr>
        <a:xfrm>
          <a:off x="1894246" y="729893"/>
          <a:ext cx="1753734" cy="97319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Branch        </a:t>
          </a:r>
          <a:r>
            <a:rPr lang="ko-KR" altLang="en-US" sz="1800" kern="1200" dirty="0"/>
            <a:t>생성</a:t>
          </a:r>
        </a:p>
      </dsp:txBody>
      <dsp:txXfrm>
        <a:off x="1941753" y="777400"/>
        <a:ext cx="1658720" cy="878177"/>
      </dsp:txXfrm>
    </dsp:sp>
    <dsp:sp modelId="{81E2F792-8233-4442-A842-C657B02BA26C}">
      <dsp:nvSpPr>
        <dsp:cNvPr id="0" name=""/>
        <dsp:cNvSpPr/>
      </dsp:nvSpPr>
      <dsp:spPr>
        <a:xfrm>
          <a:off x="3782883" y="729893"/>
          <a:ext cx="1753734" cy="97319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작업</a:t>
          </a:r>
        </a:p>
      </dsp:txBody>
      <dsp:txXfrm>
        <a:off x="3830390" y="777400"/>
        <a:ext cx="1658720" cy="878177"/>
      </dsp:txXfrm>
    </dsp:sp>
    <dsp:sp modelId="{233FEEE6-3815-446E-8A3A-4AE119EFBA1C}">
      <dsp:nvSpPr>
        <dsp:cNvPr id="0" name=""/>
        <dsp:cNvSpPr/>
      </dsp:nvSpPr>
      <dsp:spPr>
        <a:xfrm>
          <a:off x="5671520" y="729893"/>
          <a:ext cx="1753734" cy="97319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Commit</a:t>
          </a:r>
          <a:endParaRPr lang="ko-KR" altLang="en-US" sz="1800" kern="1200" dirty="0"/>
        </a:p>
      </dsp:txBody>
      <dsp:txXfrm>
        <a:off x="5719027" y="777400"/>
        <a:ext cx="1658720" cy="878177"/>
      </dsp:txXfrm>
    </dsp:sp>
    <dsp:sp modelId="{C05DBC2B-82AA-4645-BA5A-CF8197CD5FAC}">
      <dsp:nvSpPr>
        <dsp:cNvPr id="0" name=""/>
        <dsp:cNvSpPr/>
      </dsp:nvSpPr>
      <dsp:spPr>
        <a:xfrm>
          <a:off x="7560157" y="729893"/>
          <a:ext cx="1753734" cy="97319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Push</a:t>
          </a:r>
          <a:endParaRPr lang="ko-KR" altLang="en-US" sz="1800" kern="1200" dirty="0"/>
        </a:p>
      </dsp:txBody>
      <dsp:txXfrm>
        <a:off x="7607664" y="777400"/>
        <a:ext cx="1658720" cy="878177"/>
      </dsp:txXfrm>
    </dsp:sp>
    <dsp:sp modelId="{C7A95A93-B595-4DC6-90A6-A21B156132CC}">
      <dsp:nvSpPr>
        <dsp:cNvPr id="0" name=""/>
        <dsp:cNvSpPr/>
      </dsp:nvSpPr>
      <dsp:spPr>
        <a:xfrm>
          <a:off x="9448795" y="729893"/>
          <a:ext cx="1753734" cy="97319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Pull Request</a:t>
          </a:r>
          <a:endParaRPr lang="ko-KR" altLang="en-US" sz="1800" kern="1200" dirty="0"/>
        </a:p>
      </dsp:txBody>
      <dsp:txXfrm>
        <a:off x="9496302" y="777400"/>
        <a:ext cx="1658720" cy="878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3A886-C290-4792-8F94-0D31AB730915}">
      <dsp:nvSpPr>
        <dsp:cNvPr id="0" name=""/>
        <dsp:cNvSpPr/>
      </dsp:nvSpPr>
      <dsp:spPr>
        <a:xfrm>
          <a:off x="849452" y="1936"/>
          <a:ext cx="1723483" cy="7203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레벨디자인</a:t>
          </a:r>
        </a:p>
      </dsp:txBody>
      <dsp:txXfrm>
        <a:off x="870550" y="23034"/>
        <a:ext cx="1681287" cy="678144"/>
      </dsp:txXfrm>
    </dsp:sp>
    <dsp:sp modelId="{9E768BFB-B3A8-4375-ADBF-CB260659275E}">
      <dsp:nvSpPr>
        <dsp:cNvPr id="0" name=""/>
        <dsp:cNvSpPr/>
      </dsp:nvSpPr>
      <dsp:spPr>
        <a:xfrm rot="5400000">
          <a:off x="1576130" y="740285"/>
          <a:ext cx="270127" cy="3241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 rot="-5400000">
        <a:off x="1613948" y="767298"/>
        <a:ext cx="194491" cy="189089"/>
      </dsp:txXfrm>
    </dsp:sp>
    <dsp:sp modelId="{00F6F6D4-D366-4269-81F5-0173F04D5DD2}">
      <dsp:nvSpPr>
        <dsp:cNvPr id="0" name=""/>
        <dsp:cNvSpPr/>
      </dsp:nvSpPr>
      <dsp:spPr>
        <a:xfrm>
          <a:off x="849452" y="1082446"/>
          <a:ext cx="1723483" cy="7203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타일셋</a:t>
          </a:r>
          <a:r>
            <a:rPr lang="ko-KR" altLang="en-US" sz="16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 작업</a:t>
          </a:r>
        </a:p>
      </dsp:txBody>
      <dsp:txXfrm>
        <a:off x="870550" y="1103544"/>
        <a:ext cx="1681287" cy="678144"/>
      </dsp:txXfrm>
    </dsp:sp>
    <dsp:sp modelId="{EC211092-CDCF-43CE-8283-F073AA0958B1}">
      <dsp:nvSpPr>
        <dsp:cNvPr id="0" name=""/>
        <dsp:cNvSpPr/>
      </dsp:nvSpPr>
      <dsp:spPr>
        <a:xfrm rot="5400000">
          <a:off x="1576130" y="1820795"/>
          <a:ext cx="270127" cy="3241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 rot="-5400000">
        <a:off x="1613948" y="1847808"/>
        <a:ext cx="194491" cy="189089"/>
      </dsp:txXfrm>
    </dsp:sp>
    <dsp:sp modelId="{21AE75BE-64CC-432E-8E0D-84391BFCDDED}">
      <dsp:nvSpPr>
        <dsp:cNvPr id="0" name=""/>
        <dsp:cNvSpPr/>
      </dsp:nvSpPr>
      <dsp:spPr>
        <a:xfrm>
          <a:off x="849452" y="2162957"/>
          <a:ext cx="1723483" cy="7203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오브젝트 배치</a:t>
          </a:r>
        </a:p>
      </dsp:txBody>
      <dsp:txXfrm>
        <a:off x="870550" y="2184055"/>
        <a:ext cx="1681287" cy="678144"/>
      </dsp:txXfrm>
    </dsp:sp>
    <dsp:sp modelId="{09D6DE51-52AF-4DD5-8088-F8D64653A93E}">
      <dsp:nvSpPr>
        <dsp:cNvPr id="0" name=""/>
        <dsp:cNvSpPr/>
      </dsp:nvSpPr>
      <dsp:spPr>
        <a:xfrm rot="5400000">
          <a:off x="1576130" y="2901305"/>
          <a:ext cx="270127" cy="32415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 rot="-5400000">
        <a:off x="1613948" y="2928318"/>
        <a:ext cx="194491" cy="189089"/>
      </dsp:txXfrm>
    </dsp:sp>
    <dsp:sp modelId="{089B489B-2282-4491-AD6A-A863F1769726}">
      <dsp:nvSpPr>
        <dsp:cNvPr id="0" name=""/>
        <dsp:cNvSpPr/>
      </dsp:nvSpPr>
      <dsp:spPr>
        <a:xfrm>
          <a:off x="849452" y="3243467"/>
          <a:ext cx="1723483" cy="7203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풀리퀘스트</a:t>
          </a:r>
          <a:endParaRPr lang="ko-KR" altLang="en-US" sz="1600" kern="1200" dirty="0">
            <a:latin typeface="a드림고딕2" panose="02020600000000000000" pitchFamily="18" charset="-127"/>
            <a:ea typeface="a드림고딕2" panose="02020600000000000000" pitchFamily="18" charset="-127"/>
          </a:endParaRPr>
        </a:p>
      </dsp:txBody>
      <dsp:txXfrm>
        <a:off x="870550" y="3264565"/>
        <a:ext cx="1681287" cy="678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142DE-8D33-4BB9-AAC8-10B534011936}">
      <dsp:nvSpPr>
        <dsp:cNvPr id="0" name=""/>
        <dsp:cNvSpPr/>
      </dsp:nvSpPr>
      <dsp:spPr>
        <a:xfrm>
          <a:off x="0" y="41043"/>
          <a:ext cx="3106171" cy="8687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장원우</a:t>
          </a:r>
          <a:endParaRPr lang="en-US" altLang="ko-KR" sz="1800" kern="1200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- </a:t>
          </a:r>
          <a:r>
            <a:rPr lang="ko-KR" altLang="en-US" sz="18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플레이어 시스템</a:t>
          </a:r>
        </a:p>
      </dsp:txBody>
      <dsp:txXfrm>
        <a:off x="42408" y="83451"/>
        <a:ext cx="3021355" cy="783909"/>
      </dsp:txXfrm>
    </dsp:sp>
    <dsp:sp modelId="{D9AE8445-438C-4177-9080-6364FF3A4E70}">
      <dsp:nvSpPr>
        <dsp:cNvPr id="0" name=""/>
        <dsp:cNvSpPr/>
      </dsp:nvSpPr>
      <dsp:spPr>
        <a:xfrm>
          <a:off x="0" y="1039368"/>
          <a:ext cx="3106171" cy="8687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박정광</a:t>
          </a:r>
          <a:endParaRPr lang="en-US" altLang="ko-KR" sz="1800" kern="1200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- </a:t>
          </a:r>
          <a:r>
            <a:rPr lang="ko-KR" altLang="en-US" sz="18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맵 오브젝트</a:t>
          </a:r>
        </a:p>
      </dsp:txBody>
      <dsp:txXfrm>
        <a:off x="42408" y="1081776"/>
        <a:ext cx="3021355" cy="783909"/>
      </dsp:txXfrm>
    </dsp:sp>
    <dsp:sp modelId="{20B3F7B8-D8BD-42F6-9EC8-B458FDC17FF5}">
      <dsp:nvSpPr>
        <dsp:cNvPr id="0" name=""/>
        <dsp:cNvSpPr/>
      </dsp:nvSpPr>
      <dsp:spPr>
        <a:xfrm>
          <a:off x="0" y="2037693"/>
          <a:ext cx="3106171" cy="8687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이준구</a:t>
          </a:r>
          <a:endParaRPr lang="en-US" altLang="ko-KR" sz="1800" kern="1200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- </a:t>
          </a:r>
          <a:r>
            <a:rPr lang="ko-KR" altLang="en-US" sz="18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아이템</a:t>
          </a:r>
        </a:p>
      </dsp:txBody>
      <dsp:txXfrm>
        <a:off x="42408" y="2080101"/>
        <a:ext cx="3021355" cy="783909"/>
      </dsp:txXfrm>
    </dsp:sp>
    <dsp:sp modelId="{5202FF2C-1479-40D8-A3BB-8DEAA54C52FD}">
      <dsp:nvSpPr>
        <dsp:cNvPr id="0" name=""/>
        <dsp:cNvSpPr/>
      </dsp:nvSpPr>
      <dsp:spPr>
        <a:xfrm>
          <a:off x="0" y="3036018"/>
          <a:ext cx="3106171" cy="8687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조하연</a:t>
          </a:r>
          <a:endParaRPr lang="en-US" altLang="ko-KR" sz="1800" kern="1200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- </a:t>
          </a:r>
          <a:r>
            <a:rPr lang="ko-KR" altLang="en-US" sz="18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몬스터 </a:t>
          </a:r>
          <a:r>
            <a:rPr lang="en-US" altLang="ko-KR" sz="18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AI</a:t>
          </a:r>
        </a:p>
      </dsp:txBody>
      <dsp:txXfrm>
        <a:off x="42408" y="3078426"/>
        <a:ext cx="3021355" cy="783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E8445-438C-4177-9080-6364FF3A4E70}">
      <dsp:nvSpPr>
        <dsp:cNvPr id="0" name=""/>
        <dsp:cNvSpPr/>
      </dsp:nvSpPr>
      <dsp:spPr>
        <a:xfrm>
          <a:off x="0" y="31777"/>
          <a:ext cx="3087952" cy="7370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박정광</a:t>
          </a:r>
          <a:endParaRPr lang="en-US" altLang="ko-KR" sz="1500" kern="1200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- </a:t>
          </a:r>
          <a:r>
            <a:rPr lang="ko-KR" altLang="en-US" sz="15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맵 오브젝트 버그 수정</a:t>
          </a:r>
        </a:p>
      </dsp:txBody>
      <dsp:txXfrm>
        <a:off x="35982" y="67759"/>
        <a:ext cx="3015988" cy="665135"/>
      </dsp:txXfrm>
    </dsp:sp>
    <dsp:sp modelId="{20B3F7B8-D8BD-42F6-9EC8-B458FDC17FF5}">
      <dsp:nvSpPr>
        <dsp:cNvPr id="0" name=""/>
        <dsp:cNvSpPr/>
      </dsp:nvSpPr>
      <dsp:spPr>
        <a:xfrm>
          <a:off x="0" y="812077"/>
          <a:ext cx="3087952" cy="7370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이준구</a:t>
          </a:r>
          <a:endParaRPr lang="en-US" altLang="ko-KR" sz="1500" kern="1200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- </a:t>
          </a:r>
          <a:r>
            <a:rPr lang="ko-KR" altLang="en-US" sz="15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시나리오 </a:t>
          </a:r>
          <a:r>
            <a:rPr lang="en-US" altLang="ko-KR" sz="15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/ </a:t>
          </a:r>
          <a:r>
            <a:rPr lang="ko-KR" altLang="en-US" sz="15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리소스작업</a:t>
          </a:r>
        </a:p>
      </dsp:txBody>
      <dsp:txXfrm>
        <a:off x="35982" y="848059"/>
        <a:ext cx="3015988" cy="665135"/>
      </dsp:txXfrm>
    </dsp:sp>
    <dsp:sp modelId="{5202FF2C-1479-40D8-A3BB-8DEAA54C52FD}">
      <dsp:nvSpPr>
        <dsp:cNvPr id="0" name=""/>
        <dsp:cNvSpPr/>
      </dsp:nvSpPr>
      <dsp:spPr>
        <a:xfrm>
          <a:off x="0" y="1592377"/>
          <a:ext cx="3087952" cy="7370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>
              <a:latin typeface="a드림고딕2" panose="02020600000000000000" pitchFamily="18" charset="-127"/>
              <a:ea typeface="a드림고딕2" panose="02020600000000000000" pitchFamily="18" charset="-127"/>
            </a:rPr>
            <a:t>조하연</a:t>
          </a:r>
          <a:endParaRPr lang="en-US" altLang="ko-KR" sz="1500" kern="1200" dirty="0">
            <a:latin typeface="a드림고딕2" panose="02020600000000000000" pitchFamily="18" charset="-127"/>
            <a:ea typeface="a드림고딕2" panose="02020600000000000000" pitchFamily="18" charset="-127"/>
          </a:endParaRPr>
        </a:p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>
              <a:latin typeface="a드림고딕2" panose="02020600000000000000" pitchFamily="18" charset="-127"/>
              <a:ea typeface="a드림고딕2" panose="02020600000000000000" pitchFamily="18" charset="-127"/>
            </a:rPr>
            <a:t>- UI</a:t>
          </a:r>
        </a:p>
      </dsp:txBody>
      <dsp:txXfrm>
        <a:off x="35982" y="1628359"/>
        <a:ext cx="3015988" cy="6651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7ED3F-A398-49D5-A23F-54C4010D50F2}">
      <dsp:nvSpPr>
        <dsp:cNvPr id="0" name=""/>
        <dsp:cNvSpPr/>
      </dsp:nvSpPr>
      <dsp:spPr>
        <a:xfrm>
          <a:off x="467509" y="0"/>
          <a:ext cx="5298440" cy="1872738"/>
        </a:xfrm>
        <a:prstGeom prst="rightArrow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9207A-85EB-462A-B068-6D1122E5ABA4}">
      <dsp:nvSpPr>
        <dsp:cNvPr id="0" name=""/>
        <dsp:cNvSpPr/>
      </dsp:nvSpPr>
      <dsp:spPr>
        <a:xfrm>
          <a:off x="0" y="561821"/>
          <a:ext cx="1870037" cy="74909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구현</a:t>
          </a:r>
        </a:p>
      </dsp:txBody>
      <dsp:txXfrm>
        <a:off x="36568" y="598389"/>
        <a:ext cx="1796901" cy="675959"/>
      </dsp:txXfrm>
    </dsp:sp>
    <dsp:sp modelId="{03E91640-5E67-4791-A1DD-642583369534}">
      <dsp:nvSpPr>
        <dsp:cNvPr id="0" name=""/>
        <dsp:cNvSpPr/>
      </dsp:nvSpPr>
      <dsp:spPr>
        <a:xfrm>
          <a:off x="2181710" y="561821"/>
          <a:ext cx="1870037" cy="74909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소통부재</a:t>
          </a:r>
        </a:p>
      </dsp:txBody>
      <dsp:txXfrm>
        <a:off x="2218278" y="598389"/>
        <a:ext cx="1796901" cy="675959"/>
      </dsp:txXfrm>
    </dsp:sp>
    <dsp:sp modelId="{88AD7D83-C86F-48AC-8F88-1D785416B9B1}">
      <dsp:nvSpPr>
        <dsp:cNvPr id="0" name=""/>
        <dsp:cNvSpPr/>
      </dsp:nvSpPr>
      <dsp:spPr>
        <a:xfrm>
          <a:off x="4363421" y="561821"/>
          <a:ext cx="1870037" cy="74909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패망</a:t>
          </a:r>
        </a:p>
      </dsp:txBody>
      <dsp:txXfrm>
        <a:off x="4399989" y="598389"/>
        <a:ext cx="1796901" cy="6759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7ED3F-A398-49D5-A23F-54C4010D50F2}">
      <dsp:nvSpPr>
        <dsp:cNvPr id="0" name=""/>
        <dsp:cNvSpPr/>
      </dsp:nvSpPr>
      <dsp:spPr>
        <a:xfrm>
          <a:off x="480956" y="0"/>
          <a:ext cx="5450840" cy="222953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9207A-85EB-462A-B068-6D1122E5ABA4}">
      <dsp:nvSpPr>
        <dsp:cNvPr id="0" name=""/>
        <dsp:cNvSpPr/>
      </dsp:nvSpPr>
      <dsp:spPr>
        <a:xfrm>
          <a:off x="2448" y="668859"/>
          <a:ext cx="1980642" cy="891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구현</a:t>
          </a:r>
        </a:p>
      </dsp:txBody>
      <dsp:txXfrm>
        <a:off x="45983" y="712394"/>
        <a:ext cx="1893572" cy="804742"/>
      </dsp:txXfrm>
    </dsp:sp>
    <dsp:sp modelId="{03E91640-5E67-4791-A1DD-642583369534}">
      <dsp:nvSpPr>
        <dsp:cNvPr id="0" name=""/>
        <dsp:cNvSpPr/>
      </dsp:nvSpPr>
      <dsp:spPr>
        <a:xfrm>
          <a:off x="2216055" y="668859"/>
          <a:ext cx="1980642" cy="891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소통</a:t>
          </a:r>
        </a:p>
      </dsp:txBody>
      <dsp:txXfrm>
        <a:off x="2259590" y="712394"/>
        <a:ext cx="1893572" cy="804742"/>
      </dsp:txXfrm>
    </dsp:sp>
    <dsp:sp modelId="{88AD7D83-C86F-48AC-8F88-1D785416B9B1}">
      <dsp:nvSpPr>
        <dsp:cNvPr id="0" name=""/>
        <dsp:cNvSpPr/>
      </dsp:nvSpPr>
      <dsp:spPr>
        <a:xfrm>
          <a:off x="4429661" y="668859"/>
          <a:ext cx="1980642" cy="89181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빠른 작업 속도</a:t>
          </a:r>
        </a:p>
      </dsp:txBody>
      <dsp:txXfrm>
        <a:off x="4473196" y="712394"/>
        <a:ext cx="1893572" cy="804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B3283-CEF6-4658-AB77-25BDE5158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494D59-4005-4258-ACF6-6B378FF6C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BBE4E-69F9-442A-A21A-4913982E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DC0-8F66-408C-AB72-A0556B8F2D81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37FC-5AC3-4192-8B2B-0D5B1326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6BB57-9AE3-45BC-8EFB-4C5385CD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ADC-F1F2-4637-BAE8-F550577D1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9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2F089-8AA1-4141-910C-397E07EE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88E0E5-097C-4F45-924A-908C022B1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B4E33-3257-4227-8DA5-189C3F39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DC0-8F66-408C-AB72-A0556B8F2D81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62747-956F-4A53-B085-B0354519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4A98E-95DD-4EA8-B347-01B5BD53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ADC-F1F2-4637-BAE8-F550577D1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0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27483A-446A-4CA1-B797-958874225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35E8A2-4089-45F1-AEAC-75B7DEB5C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2DDFF-776C-44E7-AEDB-40DFE3BF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DC0-8F66-408C-AB72-A0556B8F2D81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78CDA-C026-481D-A752-B2A97B98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79C22-9B73-4612-BFD5-AA31FBBD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ADC-F1F2-4637-BAE8-F550577D1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1E5E5-5921-4B0A-B8E6-6B9B05E3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241005"/>
            <a:ext cx="11346024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01D3E-5C33-446D-A603-D2D69DEA5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9" y="1054359"/>
            <a:ext cx="11346023" cy="5301991"/>
          </a:xfrm>
          <a:prstGeom prst="roundRect">
            <a:avLst>
              <a:gd name="adj" fmla="val 2591"/>
            </a:avLst>
          </a:prstGeom>
          <a:solidFill>
            <a:schemeClr val="bg1">
              <a:alpha val="93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00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defRPr>
            </a:lvl1pPr>
            <a:lvl2pPr marL="457200" indent="0">
              <a:lnSpc>
                <a:spcPct val="150000"/>
              </a:lnSpc>
              <a:buFontTx/>
              <a:buNone/>
              <a:defRPr sz="180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defRPr>
            </a:lvl2pPr>
            <a:lvl3pPr marL="914400" indent="0">
              <a:lnSpc>
                <a:spcPct val="150000"/>
              </a:lnSpc>
              <a:buFontTx/>
              <a:buNone/>
              <a:defRPr sz="160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defRPr>
            </a:lvl3pPr>
            <a:lvl4pPr marL="1371600" indent="0">
              <a:lnSpc>
                <a:spcPct val="150000"/>
              </a:lnSpc>
              <a:buFontTx/>
              <a:buNone/>
              <a:defRPr sz="140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defRPr>
            </a:lvl4pPr>
            <a:lvl5pPr marL="1828800" indent="0">
              <a:lnSpc>
                <a:spcPct val="150000"/>
              </a:lnSpc>
              <a:buFontTx/>
              <a:buNone/>
              <a:defRPr sz="140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56DD8-9AA9-4201-8630-528AF13F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DC0-8F66-408C-AB72-A0556B8F2D81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86166-7E33-4674-96B3-2B44391D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71E63-0A1E-4012-A973-DCB1C8A6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ADC-F1F2-4637-BAE8-F550577D1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7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EEF04-B564-4B42-ACB5-D1C827F9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EE50C-329D-4FCC-82BC-C26EEEE90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19166-4405-4824-9A77-5A5081DF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DC0-8F66-408C-AB72-A0556B8F2D81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1061E-96E1-41D9-9D34-30A19416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1B732-1EDA-47CC-9E51-2AC94572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ADC-F1F2-4637-BAE8-F550577D1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1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F02E0-49FC-4928-9995-C503EB23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8E85C-4478-4873-B9FA-BC6CB9D7C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C8644D-485A-46C1-8044-790579AB6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5E0B5-03D7-4C73-80D4-2AE877D5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DC0-8F66-408C-AB72-A0556B8F2D81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C779E-694E-46A4-9A5D-1E37CF68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9C4ACC-E3E7-4C90-933C-3CE60D4E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ADC-F1F2-4637-BAE8-F550577D1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7093D-FE19-4FCA-9967-055C7E4C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43462-92E1-48D4-A5BC-761D7C49E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38CD7C-F281-4904-92C4-DA4FC592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032494-7C57-4304-A58A-07C221ACF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2F5472-5A2B-4A74-9782-67B8F66D0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03A689-1837-4329-848B-D6F7158A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DC0-8F66-408C-AB72-A0556B8F2D81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A992D1-C077-4E64-A779-91D99001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44013A-8124-43BE-9625-18EF0714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ADC-F1F2-4637-BAE8-F550577D1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3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74102-EC3D-4D34-B73A-EEC987A4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989C17-460E-4E98-8926-BD2E8574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DC0-8F66-408C-AB72-A0556B8F2D81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64200-1996-4B44-A9AD-86B72196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E8EF8A-6613-4BA5-A08A-E9CB7E7B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ADC-F1F2-4637-BAE8-F550577D1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60ACA9-1AFF-4571-948D-0D9A1EA4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DC0-8F66-408C-AB72-A0556B8F2D81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1B447D-927E-43F3-88D8-C5B51206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F19A1-E83C-4C36-A754-8671BF9A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ADC-F1F2-4637-BAE8-F550577D1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0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5A2BD-D07E-4593-9C64-40A4852B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C6550-77C3-421F-A3B9-F112DBEA7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907CF-7EDD-4C68-889C-9547609E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0B403-260B-4248-9FFA-C1611393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DC0-8F66-408C-AB72-A0556B8F2D81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589B4-F3AD-4554-8557-EDE783B1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7460E-C034-495E-BEAF-A2D4011F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ADC-F1F2-4637-BAE8-F550577D1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7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5317D-A106-428A-8B44-F63D0F2E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BB212-8C75-49B4-8AAB-148FD77DD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75EAB-9B76-4ACA-B662-DE382E849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4B3CD-AC8A-4D39-B221-90EE799A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6DC0-8F66-408C-AB72-A0556B8F2D81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084CA-3473-4F65-AE26-33269431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46A8E8-8956-4963-BA83-CF509620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A8ADC-F1F2-4637-BAE8-F550577D1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2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7732AC-CA75-4174-BB5D-3687632F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7F3BA9-A584-44ED-9017-2EB6C14A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99264-59CE-4726-A81C-6D64E93F4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6DC0-8F66-408C-AB72-A0556B8F2D81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FF881-85E9-4D20-BE8E-E1A33A208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910A2-EC65-494C-A106-368B6F527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A8ADC-F1F2-4637-BAE8-F550577D1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0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EDFB-953D-43E0-83DA-CEB1CEFA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5BE2CB-A93B-4F00-8785-792290F4D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602ACE-09AB-445A-8C79-5FE020B29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9" y="5915679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4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7E75A-05C8-4C4C-B52F-4EED34E1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2. Git</a:t>
            </a:r>
            <a:r>
              <a:rPr lang="ko-KR" altLang="en-US" dirty="0"/>
              <a:t> 간단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65170-052E-4183-A5BF-2E2A795C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8C0F4CF4-D061-4A54-A749-A698F64389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990055"/>
              </p:ext>
            </p:extLst>
          </p:nvPr>
        </p:nvGraphicFramePr>
        <p:xfrm>
          <a:off x="557762" y="996021"/>
          <a:ext cx="11208139" cy="243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DE2BAF7-05F6-4A34-A87C-E93B60996C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4941" y="2978242"/>
            <a:ext cx="4749282" cy="314544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F1AFED-B71A-4933-AB03-1105A204B745}"/>
              </a:ext>
            </a:extLst>
          </p:cNvPr>
          <p:cNvSpPr/>
          <p:nvPr/>
        </p:nvSpPr>
        <p:spPr>
          <a:xfrm>
            <a:off x="2550253" y="4135772"/>
            <a:ext cx="4395831" cy="1929468"/>
          </a:xfrm>
          <a:prstGeom prst="roundRect">
            <a:avLst>
              <a:gd name="adj" fmla="val 753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F3BB04D0-98C3-435F-B107-C903A2000F2F}"/>
              </a:ext>
            </a:extLst>
          </p:cNvPr>
          <p:cNvSpPr/>
          <p:nvPr/>
        </p:nvSpPr>
        <p:spPr>
          <a:xfrm>
            <a:off x="7213118" y="3894492"/>
            <a:ext cx="4353887" cy="1312941"/>
          </a:xfrm>
          <a:prstGeom prst="wedgeRectCallout">
            <a:avLst>
              <a:gd name="adj1" fmla="val -56545"/>
              <a:gd name="adj2" fmla="val 3891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이전 버전의 수정 내역을 확인할 수 있으며</a:t>
            </a:r>
            <a:r>
              <a:rPr lang="en-US" altLang="ko-KR" dirty="0">
                <a:solidFill>
                  <a:schemeClr val="tx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다운로드도 가능  </a:t>
            </a:r>
          </a:p>
        </p:txBody>
      </p:sp>
    </p:spTree>
    <p:extLst>
      <p:ext uri="{BB962C8B-B14F-4D97-AF65-F5344CB8AC3E}">
        <p14:creationId xmlns:p14="http://schemas.microsoft.com/office/powerpoint/2010/main" val="1378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10D01E-178D-4BC0-B4A0-5E46CA66B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D10D01E-178D-4BC0-B4A0-5E46CA66B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F77667-CAE3-4B78-8F53-37709BCC6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A4F77667-CAE3-4B78-8F53-37709BCC66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AE58F1-B2B3-469D-AC17-6B6F290E6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79AE58F1-B2B3-469D-AC17-6B6F290E6D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E2F792-8233-4442-A842-C657B02BA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81E2F792-8233-4442-A842-C657B02BA2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3FEEE6-3815-446E-8A3A-4AE119EFB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233FEEE6-3815-446E-8A3A-4AE119EFBA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5DBC2B-82AA-4645-BA5A-CF8197CD5F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C05DBC2B-82AA-4645-BA5A-CF8197CD5F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7A95A93-B595-4DC6-90A6-A21B15613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C7A95A93-B595-4DC6-90A6-A21B156132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5886-F754-4E3E-9799-FD15DDBC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분기 별 작업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E6353-E56E-4F88-AF9C-1872270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94D64BD-6F5A-4FCF-8C16-35C59DF969CA}"/>
              </a:ext>
            </a:extLst>
          </p:cNvPr>
          <p:cNvSpPr/>
          <p:nvPr/>
        </p:nvSpPr>
        <p:spPr>
          <a:xfrm>
            <a:off x="636427" y="1520891"/>
            <a:ext cx="3422389" cy="4627982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3F0F97C-33C1-4D6E-A51B-9FE5569324B7}"/>
              </a:ext>
            </a:extLst>
          </p:cNvPr>
          <p:cNvSpPr txBox="1">
            <a:spLocks/>
          </p:cNvSpPr>
          <p:nvPr/>
        </p:nvSpPr>
        <p:spPr>
          <a:xfrm>
            <a:off x="1252828" y="1198189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초반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94D889-5BCC-4408-ABAC-4C6F8DA11B7A}"/>
              </a:ext>
            </a:extLst>
          </p:cNvPr>
          <p:cNvSpPr/>
          <p:nvPr/>
        </p:nvSpPr>
        <p:spPr>
          <a:xfrm>
            <a:off x="4375475" y="1520891"/>
            <a:ext cx="3422389" cy="4627982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4EE41EF-6955-49E1-9C5F-9F624746AE4E}"/>
              </a:ext>
            </a:extLst>
          </p:cNvPr>
          <p:cNvSpPr txBox="1">
            <a:spLocks/>
          </p:cNvSpPr>
          <p:nvPr/>
        </p:nvSpPr>
        <p:spPr>
          <a:xfrm>
            <a:off x="5157592" y="1198189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중반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9C1E120-BF52-40FD-8318-A185998B712A}"/>
              </a:ext>
            </a:extLst>
          </p:cNvPr>
          <p:cNvSpPr/>
          <p:nvPr/>
        </p:nvSpPr>
        <p:spPr>
          <a:xfrm>
            <a:off x="8094692" y="1511562"/>
            <a:ext cx="3422389" cy="4627982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81371B3-9333-40CA-84D1-A6910BF60EF6}"/>
              </a:ext>
            </a:extLst>
          </p:cNvPr>
          <p:cNvSpPr txBox="1">
            <a:spLocks/>
          </p:cNvSpPr>
          <p:nvPr/>
        </p:nvSpPr>
        <p:spPr>
          <a:xfrm>
            <a:off x="8795069" y="1188860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후반</a:t>
            </a: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FCC80D82-3FB9-4CC2-879E-943C2E6E1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314091"/>
              </p:ext>
            </p:extLst>
          </p:nvPr>
        </p:nvGraphicFramePr>
        <p:xfrm>
          <a:off x="4423482" y="1967464"/>
          <a:ext cx="3422389" cy="396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219F498-4A4D-4879-9549-9CE569947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998167"/>
              </p:ext>
            </p:extLst>
          </p:nvPr>
        </p:nvGraphicFramePr>
        <p:xfrm>
          <a:off x="790420" y="1987421"/>
          <a:ext cx="3106171" cy="394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B3CEC71C-61AB-4A6E-8734-0E99733C8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662122"/>
              </p:ext>
            </p:extLst>
          </p:nvPr>
        </p:nvGraphicFramePr>
        <p:xfrm>
          <a:off x="8228798" y="1967464"/>
          <a:ext cx="3087952" cy="236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219B8FD-6095-4DB0-B741-E144DFE34EE1}"/>
              </a:ext>
            </a:extLst>
          </p:cNvPr>
          <p:cNvSpPr/>
          <p:nvPr/>
        </p:nvSpPr>
        <p:spPr>
          <a:xfrm>
            <a:off x="9445158" y="4454534"/>
            <a:ext cx="721453" cy="451738"/>
          </a:xfrm>
          <a:prstGeom prst="downArrow">
            <a:avLst/>
          </a:prstGeom>
          <a:solidFill>
            <a:srgbClr val="44546A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/>
            <a:endParaRPr lang="ko-KR" altLang="en-US"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2246F2C-9ABE-43AD-878B-320CE07961B3}"/>
              </a:ext>
            </a:extLst>
          </p:cNvPr>
          <p:cNvSpPr/>
          <p:nvPr/>
        </p:nvSpPr>
        <p:spPr>
          <a:xfrm>
            <a:off x="8228798" y="4928904"/>
            <a:ext cx="3087952" cy="1004304"/>
          </a:xfrm>
          <a:prstGeom prst="roundRect">
            <a:avLst/>
          </a:prstGeom>
          <a:solidFill>
            <a:srgbClr val="44546A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E7E6E6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장원우</a:t>
            </a:r>
            <a:endParaRPr lang="en-US" altLang="ko-KR" sz="1400" dirty="0">
              <a:solidFill>
                <a:schemeClr val="bg1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- </a:t>
            </a:r>
            <a:r>
              <a:rPr lang="ko-KR" altLang="en-US" sz="1400" dirty="0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버그 수정 및 </a:t>
            </a:r>
            <a:r>
              <a:rPr lang="ko-KR" altLang="en-US" sz="1400" dirty="0" err="1">
                <a:solidFill>
                  <a:schemeClr val="bg1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풀리퀘</a:t>
            </a:r>
            <a:endParaRPr lang="ko-KR" altLang="en-US" sz="1400" dirty="0">
              <a:solidFill>
                <a:schemeClr val="bg1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2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Graphic spid="17" grpId="0">
        <p:bldAsOne/>
      </p:bldGraphic>
      <p:bldGraphic spid="4" grpId="0">
        <p:bldAsOne/>
      </p:bldGraphic>
      <p:bldGraphic spid="6" grpId="0">
        <p:bldAsOne/>
      </p:bldGraphic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09EB9-7B68-485D-BED3-F2548587E888}"/>
              </a:ext>
            </a:extLst>
          </p:cNvPr>
          <p:cNvSpPr txBox="1"/>
          <p:nvPr/>
        </p:nvSpPr>
        <p:spPr>
          <a:xfrm>
            <a:off x="3712029" y="2921169"/>
            <a:ext cx="4767942" cy="1123712"/>
          </a:xfrm>
          <a:prstGeom prst="roundRect">
            <a:avLst>
              <a:gd name="adj" fmla="val 10855"/>
            </a:avLst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분기 별 이슈</a:t>
            </a:r>
          </a:p>
        </p:txBody>
      </p:sp>
    </p:spTree>
    <p:extLst>
      <p:ext uri="{BB962C8B-B14F-4D97-AF65-F5344CB8AC3E}">
        <p14:creationId xmlns:p14="http://schemas.microsoft.com/office/powerpoint/2010/main" val="340750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5886-F754-4E3E-9799-FD15DDBC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Prototype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E6353-E56E-4F88-AF9C-1872270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i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1250488-94AF-4E22-A475-06BB73A0C690}"/>
              </a:ext>
            </a:extLst>
          </p:cNvPr>
          <p:cNvSpPr/>
          <p:nvPr/>
        </p:nvSpPr>
        <p:spPr>
          <a:xfrm>
            <a:off x="2163223" y="1307473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게임 내 핵심 기능 구현 및 재미요소 점검 후 방향성 설정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F2877A5-A9D3-4AF9-BE56-27A62EE8AD8F}"/>
              </a:ext>
            </a:extLst>
          </p:cNvPr>
          <p:cNvSpPr txBox="1">
            <a:spLocks/>
          </p:cNvSpPr>
          <p:nvPr/>
        </p:nvSpPr>
        <p:spPr>
          <a:xfrm>
            <a:off x="586093" y="1434186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/>
              <a:t>초기 목표</a:t>
            </a:r>
            <a:endParaRPr lang="ko-KR" altLang="en-US" sz="1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B6B5EF1-5730-4799-BFED-64F39BEBF88B}"/>
              </a:ext>
            </a:extLst>
          </p:cNvPr>
          <p:cNvSpPr/>
          <p:nvPr/>
        </p:nvSpPr>
        <p:spPr>
          <a:xfrm>
            <a:off x="2163223" y="2567719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프로토타입 제작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▶ 1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개 스테이지 제작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8EF0AE7-DA6D-41BC-9D75-A6A02F10146B}"/>
              </a:ext>
            </a:extLst>
          </p:cNvPr>
          <p:cNvSpPr txBox="1">
            <a:spLocks/>
          </p:cNvSpPr>
          <p:nvPr/>
        </p:nvSpPr>
        <p:spPr>
          <a:xfrm>
            <a:off x="586093" y="2677654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목표 수정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E24505-D086-45ED-8158-15297C4F0843}"/>
              </a:ext>
            </a:extLst>
          </p:cNvPr>
          <p:cNvSpPr/>
          <p:nvPr/>
        </p:nvSpPr>
        <p:spPr>
          <a:xfrm>
            <a:off x="2163223" y="3805064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1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개 스테이지를 완벽하게 제작하고자</a:t>
            </a:r>
            <a:r>
              <a:rPr lang="en-US" altLang="ko-KR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원래 책정된 시간을 오버하게 됨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E0CE234-8B36-4315-8CC4-1E55A29C7F26}"/>
              </a:ext>
            </a:extLst>
          </p:cNvPr>
          <p:cNvSpPr txBox="1">
            <a:spLocks/>
          </p:cNvSpPr>
          <p:nvPr/>
        </p:nvSpPr>
        <p:spPr>
          <a:xfrm>
            <a:off x="586093" y="3914999"/>
            <a:ext cx="2021633" cy="64540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이슈 발생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83214C-7088-4D29-9574-081EBF8EE869}"/>
              </a:ext>
            </a:extLst>
          </p:cNvPr>
          <p:cNvSpPr/>
          <p:nvPr/>
        </p:nvSpPr>
        <p:spPr>
          <a:xfrm>
            <a:off x="2163223" y="5077723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프로토 타입의 목표 자체에 대한 중요성 간과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0A19453-D9DD-437F-9EB2-EEFD4696B583}"/>
              </a:ext>
            </a:extLst>
          </p:cNvPr>
          <p:cNvSpPr txBox="1">
            <a:spLocks/>
          </p:cNvSpPr>
          <p:nvPr/>
        </p:nvSpPr>
        <p:spPr>
          <a:xfrm>
            <a:off x="586093" y="5187658"/>
            <a:ext cx="2021633" cy="645403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원인 분석</a:t>
            </a:r>
          </a:p>
        </p:txBody>
      </p:sp>
    </p:spTree>
    <p:extLst>
      <p:ext uri="{BB962C8B-B14F-4D97-AF65-F5344CB8AC3E}">
        <p14:creationId xmlns:p14="http://schemas.microsoft.com/office/powerpoint/2010/main" val="10018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5886-F754-4E3E-9799-FD15DDBC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방학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E6353-E56E-4F88-AF9C-1872270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i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1250488-94AF-4E22-A475-06BB73A0C690}"/>
              </a:ext>
            </a:extLst>
          </p:cNvPr>
          <p:cNvSpPr/>
          <p:nvPr/>
        </p:nvSpPr>
        <p:spPr>
          <a:xfrm>
            <a:off x="2163223" y="1307473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8/6 CBT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준비를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위해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3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스테이지까지 필요한 모든 작업 완료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F2877A5-A9D3-4AF9-BE56-27A62EE8AD8F}"/>
              </a:ext>
            </a:extLst>
          </p:cNvPr>
          <p:cNvSpPr txBox="1">
            <a:spLocks/>
          </p:cNvSpPr>
          <p:nvPr/>
        </p:nvSpPr>
        <p:spPr>
          <a:xfrm>
            <a:off x="586093" y="1434186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/>
              <a:t>초기 목표</a:t>
            </a:r>
            <a:endParaRPr lang="ko-KR" altLang="en-US" sz="1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B6B5EF1-5730-4799-BFED-64F39BEBF88B}"/>
              </a:ext>
            </a:extLst>
          </p:cNvPr>
          <p:cNvSpPr/>
          <p:nvPr/>
        </p:nvSpPr>
        <p:spPr>
          <a:xfrm>
            <a:off x="2163223" y="2567719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레벨 디자인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▶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타일셋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배치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▶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오브젝트 배치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▶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테스트 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8EF0AE7-DA6D-41BC-9D75-A6A02F10146B}"/>
              </a:ext>
            </a:extLst>
          </p:cNvPr>
          <p:cNvSpPr txBox="1">
            <a:spLocks/>
          </p:cNvSpPr>
          <p:nvPr/>
        </p:nvSpPr>
        <p:spPr>
          <a:xfrm>
            <a:off x="586093" y="2677654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작업 방식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E24505-D086-45ED-8158-15297C4F0843}"/>
              </a:ext>
            </a:extLst>
          </p:cNvPr>
          <p:cNvSpPr/>
          <p:nvPr/>
        </p:nvSpPr>
        <p:spPr>
          <a:xfrm>
            <a:off x="2163223" y="3805064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작업 순서가 미뤄지면서 다음 순서 작업자가 업무를 하지 못함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E0CE234-8B36-4315-8CC4-1E55A29C7F26}"/>
              </a:ext>
            </a:extLst>
          </p:cNvPr>
          <p:cNvSpPr txBox="1">
            <a:spLocks/>
          </p:cNvSpPr>
          <p:nvPr/>
        </p:nvSpPr>
        <p:spPr>
          <a:xfrm>
            <a:off x="586093" y="3914999"/>
            <a:ext cx="2021633" cy="64540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이슈 발생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83214C-7088-4D29-9574-081EBF8EE869}"/>
              </a:ext>
            </a:extLst>
          </p:cNvPr>
          <p:cNvSpPr/>
          <p:nvPr/>
        </p:nvSpPr>
        <p:spPr>
          <a:xfrm>
            <a:off x="2163223" y="5077723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작업순서의 중요성을 충분히 고려하지 않은 상태에서 작업량만 분배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0A19453-D9DD-437F-9EB2-EEFD4696B583}"/>
              </a:ext>
            </a:extLst>
          </p:cNvPr>
          <p:cNvSpPr txBox="1">
            <a:spLocks/>
          </p:cNvSpPr>
          <p:nvPr/>
        </p:nvSpPr>
        <p:spPr>
          <a:xfrm>
            <a:off x="586093" y="5187658"/>
            <a:ext cx="2021633" cy="645403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원인 분석</a:t>
            </a:r>
          </a:p>
        </p:txBody>
      </p:sp>
    </p:spTree>
    <p:extLst>
      <p:ext uri="{BB962C8B-B14F-4D97-AF65-F5344CB8AC3E}">
        <p14:creationId xmlns:p14="http://schemas.microsoft.com/office/powerpoint/2010/main" val="24105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5886-F754-4E3E-9799-FD15DDBC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CBT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E6353-E56E-4F88-AF9C-1872270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FE0A80D-CF2D-4ACB-BB96-F3DFB4347AC9}"/>
              </a:ext>
            </a:extLst>
          </p:cNvPr>
          <p:cNvSpPr/>
          <p:nvPr/>
        </p:nvSpPr>
        <p:spPr>
          <a:xfrm>
            <a:off x="2163223" y="1307473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2, 3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스테이지 완성 및 빌드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FBB9B02-6CB4-48E1-B525-99CDD3C748A5}"/>
              </a:ext>
            </a:extLst>
          </p:cNvPr>
          <p:cNvSpPr txBox="1">
            <a:spLocks/>
          </p:cNvSpPr>
          <p:nvPr/>
        </p:nvSpPr>
        <p:spPr>
          <a:xfrm>
            <a:off x="586093" y="1434186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/>
              <a:t>초기 목표</a:t>
            </a:r>
            <a:endParaRPr lang="ko-KR" altLang="en-US" sz="1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4C115C3-89B9-4769-82DB-CA1DD3E23CED}"/>
              </a:ext>
            </a:extLst>
          </p:cNvPr>
          <p:cNvSpPr/>
          <p:nvPr/>
        </p:nvSpPr>
        <p:spPr>
          <a:xfrm>
            <a:off x="2163223" y="2567719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2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스테이지 타일 리소스 부적합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7FCC97-FFB1-4FC7-8628-59314B821F22}"/>
              </a:ext>
            </a:extLst>
          </p:cNvPr>
          <p:cNvSpPr txBox="1">
            <a:spLocks/>
          </p:cNvSpPr>
          <p:nvPr/>
        </p:nvSpPr>
        <p:spPr>
          <a:xfrm>
            <a:off x="586093" y="2677654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문제점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5639FE-1114-46DE-B392-95EA55681EA6}"/>
              </a:ext>
            </a:extLst>
          </p:cNvPr>
          <p:cNvSpPr/>
          <p:nvPr/>
        </p:nvSpPr>
        <p:spPr>
          <a:xfrm>
            <a:off x="2163223" y="3805064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2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스테이지 및 </a:t>
            </a:r>
            <a:r>
              <a:rPr lang="en-US" altLang="ko-KR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4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스테이지 타일 리소스 </a:t>
            </a:r>
            <a:r>
              <a:rPr lang="ko-KR" altLang="en-US" dirty="0" err="1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재기획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및 </a:t>
            </a:r>
            <a:r>
              <a:rPr lang="en-US" altLang="ko-KR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CBT 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연기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682F7AB2-6663-4497-ADB2-A6E13345CF42}"/>
              </a:ext>
            </a:extLst>
          </p:cNvPr>
          <p:cNvSpPr txBox="1">
            <a:spLocks/>
          </p:cNvSpPr>
          <p:nvPr/>
        </p:nvSpPr>
        <p:spPr>
          <a:xfrm>
            <a:off x="586093" y="3914999"/>
            <a:ext cx="2021633" cy="64540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이슈 발생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E2CC796-2662-4EAF-88A9-E3E97BB1CEEA}"/>
              </a:ext>
            </a:extLst>
          </p:cNvPr>
          <p:cNvSpPr/>
          <p:nvPr/>
        </p:nvSpPr>
        <p:spPr>
          <a:xfrm>
            <a:off x="2163223" y="5077723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의사소통 부재로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PD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가 팀원 작업을 제대로 감독하지 못함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874C3212-C5AD-49E0-811A-8164307A8F0A}"/>
              </a:ext>
            </a:extLst>
          </p:cNvPr>
          <p:cNvSpPr txBox="1">
            <a:spLocks/>
          </p:cNvSpPr>
          <p:nvPr/>
        </p:nvSpPr>
        <p:spPr>
          <a:xfrm>
            <a:off x="586093" y="5187658"/>
            <a:ext cx="2021633" cy="645403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원인 분석</a:t>
            </a:r>
          </a:p>
        </p:txBody>
      </p:sp>
    </p:spTree>
    <p:extLst>
      <p:ext uri="{BB962C8B-B14F-4D97-AF65-F5344CB8AC3E}">
        <p14:creationId xmlns:p14="http://schemas.microsoft.com/office/powerpoint/2010/main" val="141525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5886-F754-4E3E-9799-FD15DDBC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OBT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E6353-E56E-4F88-AF9C-1872270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3844C7-8080-4D06-B14E-6586D4526E51}"/>
              </a:ext>
            </a:extLst>
          </p:cNvPr>
          <p:cNvSpPr/>
          <p:nvPr/>
        </p:nvSpPr>
        <p:spPr>
          <a:xfrm>
            <a:off x="2163223" y="1307473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폴리싱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및 릴리즈 관련 작업을 제외한 게임 전체 완성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E314001-F542-4010-A8B1-8D52453ED656}"/>
              </a:ext>
            </a:extLst>
          </p:cNvPr>
          <p:cNvSpPr txBox="1">
            <a:spLocks/>
          </p:cNvSpPr>
          <p:nvPr/>
        </p:nvSpPr>
        <p:spPr>
          <a:xfrm>
            <a:off x="586093" y="1434186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/>
              <a:t>초기 목표</a:t>
            </a:r>
            <a:endParaRPr lang="ko-KR" altLang="en-US" sz="18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5F3A80-1494-4505-A01F-E84A17A41584}"/>
              </a:ext>
            </a:extLst>
          </p:cNvPr>
          <p:cNvSpPr/>
          <p:nvPr/>
        </p:nvSpPr>
        <p:spPr>
          <a:xfrm>
            <a:off x="2163223" y="2567719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앞서 발생한 문제로 밀린 작업량을 처리하지 못함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13647F-E6A3-4DB1-A6B1-ABF887458E2F}"/>
              </a:ext>
            </a:extLst>
          </p:cNvPr>
          <p:cNvSpPr txBox="1">
            <a:spLocks/>
          </p:cNvSpPr>
          <p:nvPr/>
        </p:nvSpPr>
        <p:spPr>
          <a:xfrm>
            <a:off x="586093" y="2677654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문제점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A82E7B-5D6D-4994-B37A-E7C583CBDD6B}"/>
              </a:ext>
            </a:extLst>
          </p:cNvPr>
          <p:cNvSpPr/>
          <p:nvPr/>
        </p:nvSpPr>
        <p:spPr>
          <a:xfrm>
            <a:off x="2163223" y="3805064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2, 5 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스테이지 보스 삭제 및 </a:t>
            </a:r>
            <a:r>
              <a:rPr lang="en-US" altLang="ko-KR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OBT 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연기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71ED26F-2E2F-4E14-BF2B-DF3F4E855F3F}"/>
              </a:ext>
            </a:extLst>
          </p:cNvPr>
          <p:cNvSpPr txBox="1">
            <a:spLocks/>
          </p:cNvSpPr>
          <p:nvPr/>
        </p:nvSpPr>
        <p:spPr>
          <a:xfrm>
            <a:off x="586093" y="3914999"/>
            <a:ext cx="2021633" cy="64540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이슈 발생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5F97D7-A798-443D-86D0-CEF7AC41683A}"/>
              </a:ext>
            </a:extLst>
          </p:cNvPr>
          <p:cNvSpPr/>
          <p:nvPr/>
        </p:nvSpPr>
        <p:spPr>
          <a:xfrm>
            <a:off x="2163223" y="5077723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사전 분기 별 발생한 이슈가 제때 처리되지 않고 계속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미뤄짐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CF795B3-2295-41C8-AB27-B98B9B984B2D}"/>
              </a:ext>
            </a:extLst>
          </p:cNvPr>
          <p:cNvSpPr txBox="1">
            <a:spLocks/>
          </p:cNvSpPr>
          <p:nvPr/>
        </p:nvSpPr>
        <p:spPr>
          <a:xfrm>
            <a:off x="586093" y="5187658"/>
            <a:ext cx="2021633" cy="645403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원인 분석</a:t>
            </a:r>
          </a:p>
        </p:txBody>
      </p:sp>
    </p:spTree>
    <p:extLst>
      <p:ext uri="{BB962C8B-B14F-4D97-AF65-F5344CB8AC3E}">
        <p14:creationId xmlns:p14="http://schemas.microsoft.com/office/powerpoint/2010/main" val="121861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5886-F754-4E3E-9799-FD15DDBC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릴리즈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E6353-E56E-4F88-AF9C-18722700F05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6F46E9F-45FD-4EDA-9EE4-27EA0CB9317C}"/>
              </a:ext>
            </a:extLst>
          </p:cNvPr>
          <p:cNvSpPr/>
          <p:nvPr/>
        </p:nvSpPr>
        <p:spPr>
          <a:xfrm>
            <a:off x="2163223" y="1794035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폴리싱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및 버그체크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E503782-61AE-4B49-92CA-B8576654399A}"/>
              </a:ext>
            </a:extLst>
          </p:cNvPr>
          <p:cNvSpPr txBox="1">
            <a:spLocks/>
          </p:cNvSpPr>
          <p:nvPr/>
        </p:nvSpPr>
        <p:spPr>
          <a:xfrm>
            <a:off x="586093" y="1920748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목표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D5A7816-874D-44B6-A52E-B3189462A701}"/>
              </a:ext>
            </a:extLst>
          </p:cNvPr>
          <p:cNvSpPr/>
          <p:nvPr/>
        </p:nvSpPr>
        <p:spPr>
          <a:xfrm>
            <a:off x="2163223" y="3024887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X</a:t>
            </a:r>
            <a:endParaRPr lang="ko-KR" altLang="en-US" dirty="0">
              <a:solidFill>
                <a:srgbClr val="C00000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4F526EF-764F-4907-8AD2-F6063AFFA5CE}"/>
              </a:ext>
            </a:extLst>
          </p:cNvPr>
          <p:cNvSpPr txBox="1">
            <a:spLocks/>
          </p:cNvSpPr>
          <p:nvPr/>
        </p:nvSpPr>
        <p:spPr>
          <a:xfrm>
            <a:off x="586093" y="3134822"/>
            <a:ext cx="2021633" cy="64540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이슈 발생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C1EA2A-0DE2-472A-96D7-C036FF398A3C}"/>
              </a:ext>
            </a:extLst>
          </p:cNvPr>
          <p:cNvSpPr/>
          <p:nvPr/>
        </p:nvSpPr>
        <p:spPr>
          <a:xfrm>
            <a:off x="2163223" y="4297546"/>
            <a:ext cx="9111581" cy="1247577"/>
          </a:xfrm>
          <a:prstGeom prst="roundRect">
            <a:avLst>
              <a:gd name="adj" fmla="val 296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팀원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4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명이 밤샘작업 효율이 잘 나왔음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보스 삭제 후 오히려 게임 방향성이 뚜렷해 짐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23963C3-B0E6-4AF3-B5B2-7B8D039F24DB}"/>
              </a:ext>
            </a:extLst>
          </p:cNvPr>
          <p:cNvSpPr txBox="1">
            <a:spLocks/>
          </p:cNvSpPr>
          <p:nvPr/>
        </p:nvSpPr>
        <p:spPr>
          <a:xfrm>
            <a:off x="586093" y="4558483"/>
            <a:ext cx="2021633" cy="6454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원인 분석</a:t>
            </a:r>
          </a:p>
        </p:txBody>
      </p:sp>
    </p:spTree>
    <p:extLst>
      <p:ext uri="{BB962C8B-B14F-4D97-AF65-F5344CB8AC3E}">
        <p14:creationId xmlns:p14="http://schemas.microsoft.com/office/powerpoint/2010/main" val="9333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09EB9-7B68-485D-BED3-F2548587E888}"/>
              </a:ext>
            </a:extLst>
          </p:cNvPr>
          <p:cNvSpPr txBox="1"/>
          <p:nvPr/>
        </p:nvSpPr>
        <p:spPr>
          <a:xfrm>
            <a:off x="3712029" y="2921169"/>
            <a:ext cx="4767942" cy="1074599"/>
          </a:xfrm>
          <a:prstGeom prst="roundRect">
            <a:avLst>
              <a:gd name="adj" fmla="val 10855"/>
            </a:avLst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작업 별 이슈</a:t>
            </a:r>
          </a:p>
        </p:txBody>
      </p:sp>
    </p:spTree>
    <p:extLst>
      <p:ext uri="{BB962C8B-B14F-4D97-AF65-F5344CB8AC3E}">
        <p14:creationId xmlns:p14="http://schemas.microsoft.com/office/powerpoint/2010/main" val="187757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5886-F754-4E3E-9799-FD15DDBC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구현 중심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E6353-E56E-4F88-AF9C-1872270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24EF3D-D48D-46FE-AF91-16301CE3AC51}"/>
              </a:ext>
            </a:extLst>
          </p:cNvPr>
          <p:cNvSpPr/>
          <p:nvPr/>
        </p:nvSpPr>
        <p:spPr>
          <a:xfrm>
            <a:off x="2091506" y="1167066"/>
            <a:ext cx="9111581" cy="2418816"/>
          </a:xfrm>
          <a:prstGeom prst="roundRect">
            <a:avLst>
              <a:gd name="adj" fmla="val 296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2">
                  <a:lumMod val="75000"/>
                </a:schemeClr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0F36BCA-5E34-49D3-BDD7-296A9E481FD3}"/>
              </a:ext>
            </a:extLst>
          </p:cNvPr>
          <p:cNvSpPr txBox="1">
            <a:spLocks/>
          </p:cNvSpPr>
          <p:nvPr/>
        </p:nvSpPr>
        <p:spPr>
          <a:xfrm>
            <a:off x="586092" y="2071838"/>
            <a:ext cx="2021633" cy="6454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 err="1"/>
              <a:t>희망편</a:t>
            </a:r>
            <a:endParaRPr lang="ko-KR" altLang="en-US" sz="1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FEF5D6C-007D-4659-9C54-18EAC8D76DFE}"/>
              </a:ext>
            </a:extLst>
          </p:cNvPr>
          <p:cNvSpPr/>
          <p:nvPr/>
        </p:nvSpPr>
        <p:spPr>
          <a:xfrm>
            <a:off x="2091506" y="3917576"/>
            <a:ext cx="9111581" cy="2212411"/>
          </a:xfrm>
          <a:prstGeom prst="roundRect">
            <a:avLst>
              <a:gd name="adj" fmla="val 29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2">
                  <a:lumMod val="75000"/>
                </a:schemeClr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34769F8-8EF2-4F9D-96C5-9C5253608BC8}"/>
              </a:ext>
            </a:extLst>
          </p:cNvPr>
          <p:cNvSpPr txBox="1">
            <a:spLocks/>
          </p:cNvSpPr>
          <p:nvPr/>
        </p:nvSpPr>
        <p:spPr>
          <a:xfrm>
            <a:off x="586091" y="4683252"/>
            <a:ext cx="2021633" cy="64540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 err="1"/>
              <a:t>절망편</a:t>
            </a:r>
            <a:endParaRPr lang="ko-KR" altLang="en-US" sz="1800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33E718AA-D390-4FD8-B488-127518547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684551"/>
              </p:ext>
            </p:extLst>
          </p:nvPr>
        </p:nvGraphicFramePr>
        <p:xfrm>
          <a:off x="3618753" y="4092268"/>
          <a:ext cx="6233459" cy="1872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C810EFF-427B-4B51-84E5-8D634BB2B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634628"/>
              </p:ext>
            </p:extLst>
          </p:nvPr>
        </p:nvGraphicFramePr>
        <p:xfrm>
          <a:off x="3618752" y="1235978"/>
          <a:ext cx="6412753" cy="2229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490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8" grpId="0" animBg="1"/>
      <p:bldGraphic spid="13" grpId="0">
        <p:bldAsOne/>
      </p:bldGraphic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F9C8C-2C3F-4C09-AB53-12DC1963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A403A-937A-4AD5-AC31-7B851FF9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b="1" dirty="0"/>
              <a:t>팀 소개</a:t>
            </a:r>
            <a:endParaRPr lang="en-US" altLang="ko-KR" b="1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ko-KR" sz="1800" b="1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b="1" dirty="0"/>
              <a:t>게임 소개</a:t>
            </a:r>
            <a:endParaRPr lang="en-US" altLang="ko-KR" b="1" dirty="0"/>
          </a:p>
          <a:p>
            <a:pPr marL="914400" lvl="1" indent="-4572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dirty="0"/>
              <a:t>게임 소개</a:t>
            </a:r>
            <a:endParaRPr lang="en-US" altLang="ko-KR" sz="1400" dirty="0"/>
          </a:p>
          <a:p>
            <a:pPr marL="914400" lvl="1" indent="-4572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dirty="0"/>
              <a:t>게임 스펙</a:t>
            </a:r>
            <a:endParaRPr lang="en-US" altLang="ko-KR" sz="14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b="1" dirty="0"/>
              <a:t>작업 방식</a:t>
            </a:r>
            <a:endParaRPr lang="en-US" altLang="ko-KR" b="1" dirty="0"/>
          </a:p>
          <a:p>
            <a:pPr marL="914400" lvl="1" indent="-4572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dirty="0"/>
              <a:t>협업 툴</a:t>
            </a:r>
            <a:endParaRPr lang="en-US" altLang="ko-KR" sz="1400" dirty="0"/>
          </a:p>
          <a:p>
            <a:pPr marL="914400" lvl="1" indent="-4572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dirty="0"/>
              <a:t>분기 별 작업방식</a:t>
            </a:r>
            <a:endParaRPr lang="en-US" altLang="ko-KR" sz="1400" dirty="0"/>
          </a:p>
          <a:p>
            <a:pPr lvl="1">
              <a:lnSpc>
                <a:spcPct val="100000"/>
              </a:lnSpc>
            </a:pPr>
            <a:endParaRPr lang="en-US" altLang="ko-KR" sz="14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b="1" dirty="0"/>
              <a:t>분기 별 이슈</a:t>
            </a:r>
            <a:endParaRPr lang="en-US" altLang="ko-KR" b="1" dirty="0"/>
          </a:p>
          <a:p>
            <a:pPr marL="914400" lvl="1" indent="-457200">
              <a:lnSpc>
                <a:spcPct val="100000"/>
              </a:lnSpc>
              <a:buFont typeface="+mj-lt"/>
              <a:buAutoNum type="romanUcPeriod"/>
            </a:pPr>
            <a:r>
              <a:rPr lang="en-US" altLang="ko-KR" sz="1400" dirty="0"/>
              <a:t>Prototype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dirty="0"/>
              <a:t>방학</a:t>
            </a:r>
            <a:endParaRPr lang="en-US" altLang="ko-KR" sz="1400" dirty="0"/>
          </a:p>
          <a:p>
            <a:pPr marL="914400" lvl="1" indent="-457200">
              <a:lnSpc>
                <a:spcPct val="100000"/>
              </a:lnSpc>
              <a:buFont typeface="+mj-lt"/>
              <a:buAutoNum type="romanUcPeriod"/>
            </a:pPr>
            <a:r>
              <a:rPr lang="en-US" altLang="ko-KR" sz="1400" dirty="0"/>
              <a:t>CBT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romanUcPeriod"/>
            </a:pPr>
            <a:r>
              <a:rPr lang="en-US" altLang="ko-KR" sz="1400" dirty="0"/>
              <a:t>OBT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dirty="0"/>
              <a:t>릴리즈</a:t>
            </a:r>
            <a:endParaRPr lang="en-US" altLang="ko-KR" sz="1400" dirty="0"/>
          </a:p>
          <a:p>
            <a:pPr lvl="1">
              <a:lnSpc>
                <a:spcPct val="100000"/>
              </a:lnSpc>
            </a:pPr>
            <a:endParaRPr lang="en-US" altLang="ko-KR" sz="14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b="1" dirty="0"/>
              <a:t>작업 별 이슈</a:t>
            </a:r>
            <a:endParaRPr lang="en-US" altLang="ko-KR" sz="1400" b="1" dirty="0"/>
          </a:p>
          <a:p>
            <a:pPr marL="914400" lvl="1" indent="-4572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dirty="0"/>
              <a:t>구현 중심 작업</a:t>
            </a:r>
            <a:endParaRPr lang="en-US" altLang="ko-KR" sz="1400" dirty="0"/>
          </a:p>
          <a:p>
            <a:pPr marL="914400" lvl="1" indent="-457200">
              <a:lnSpc>
                <a:spcPct val="100000"/>
              </a:lnSpc>
              <a:buFont typeface="+mj-lt"/>
              <a:buAutoNum type="romanUcPeriod"/>
            </a:pPr>
            <a:r>
              <a:rPr lang="en-US" altLang="ko-KR" sz="1400" dirty="0" err="1"/>
              <a:t>GIt</a:t>
            </a:r>
            <a:endParaRPr lang="en-US" altLang="ko-KR" sz="1400" dirty="0"/>
          </a:p>
          <a:p>
            <a:pPr marL="914400" lvl="1" indent="-457200">
              <a:lnSpc>
                <a:spcPct val="100000"/>
              </a:lnSpc>
              <a:buFont typeface="+mj-lt"/>
              <a:buAutoNum type="romanUcPeriod"/>
            </a:pPr>
            <a:r>
              <a:rPr lang="en-US" altLang="ko-KR" sz="1400" dirty="0"/>
              <a:t>QA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romanUcPeriod"/>
            </a:pPr>
            <a:endParaRPr lang="en-US" altLang="ko-KR" sz="14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b="1" dirty="0" err="1"/>
              <a:t>느낀점</a:t>
            </a:r>
            <a:endParaRPr lang="en-US" altLang="ko-KR" b="1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ko-KR" b="1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b="1" dirty="0"/>
              <a:t>팀원 한마디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6708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5886-F754-4E3E-9799-FD15DDBC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E6353-E56E-4F88-AF9C-1872270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34769F8-8EF2-4F9D-96C5-9C5253608BC8}"/>
              </a:ext>
            </a:extLst>
          </p:cNvPr>
          <p:cNvSpPr txBox="1">
            <a:spLocks/>
          </p:cNvSpPr>
          <p:nvPr/>
        </p:nvSpPr>
        <p:spPr>
          <a:xfrm>
            <a:off x="5082073" y="1226510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en-US" altLang="ko-KR" sz="1800" dirty="0"/>
              <a:t>Repository1</a:t>
            </a:r>
            <a:endParaRPr lang="ko-KR" altLang="en-US" sz="18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39C8E0F-11E8-470E-B940-6388AADAB667}"/>
              </a:ext>
            </a:extLst>
          </p:cNvPr>
          <p:cNvSpPr txBox="1">
            <a:spLocks/>
          </p:cNvSpPr>
          <p:nvPr/>
        </p:nvSpPr>
        <p:spPr>
          <a:xfrm>
            <a:off x="5082073" y="2818604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en-US" altLang="ko-KR" sz="1800" dirty="0"/>
              <a:t>Repository2</a:t>
            </a:r>
            <a:endParaRPr lang="ko-KR" altLang="en-US" sz="18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BDD030E-03AE-4715-8FF5-9BA04E7FA626}"/>
              </a:ext>
            </a:extLst>
          </p:cNvPr>
          <p:cNvSpPr txBox="1">
            <a:spLocks/>
          </p:cNvSpPr>
          <p:nvPr/>
        </p:nvSpPr>
        <p:spPr>
          <a:xfrm>
            <a:off x="5082072" y="4353233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en-US" altLang="ko-KR" sz="1800" dirty="0"/>
              <a:t>Repository3</a:t>
            </a:r>
            <a:endParaRPr lang="ko-KR" altLang="en-US" sz="18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10CDBBE-F30B-4088-829A-D2736CC690C7}"/>
              </a:ext>
            </a:extLst>
          </p:cNvPr>
          <p:cNvSpPr/>
          <p:nvPr/>
        </p:nvSpPr>
        <p:spPr>
          <a:xfrm>
            <a:off x="1652234" y="2032145"/>
            <a:ext cx="9111581" cy="645403"/>
          </a:xfrm>
          <a:prstGeom prst="roundRect">
            <a:avLst>
              <a:gd name="adj" fmla="val 29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이그노어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파일을 잘못 사용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4C7120F-FB45-4121-8A52-84BE73509A62}"/>
              </a:ext>
            </a:extLst>
          </p:cNvPr>
          <p:cNvSpPr/>
          <p:nvPr/>
        </p:nvSpPr>
        <p:spPr>
          <a:xfrm>
            <a:off x="1652233" y="3548844"/>
            <a:ext cx="9111581" cy="645403"/>
          </a:xfrm>
          <a:prstGeom prst="roundRect">
            <a:avLst>
              <a:gd name="adj" fmla="val 29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이그노어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파일을 적용시키는 방법을 잘못 숙지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044CC5-6632-4665-872A-F18B27B65DBF}"/>
              </a:ext>
            </a:extLst>
          </p:cNvPr>
          <p:cNvSpPr/>
          <p:nvPr/>
        </p:nvSpPr>
        <p:spPr>
          <a:xfrm>
            <a:off x="1652232" y="5178482"/>
            <a:ext cx="9111581" cy="645403"/>
          </a:xfrm>
          <a:prstGeom prst="roundRect">
            <a:avLst>
              <a:gd name="adj" fmla="val 29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팀원들의 풀 </a:t>
            </a:r>
            <a:r>
              <a:rPr lang="ko-KR" altLang="en-US" dirty="0" err="1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리퀘스트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PTSD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로 수동작업이 절반을 차지하게 됨</a:t>
            </a:r>
          </a:p>
        </p:txBody>
      </p:sp>
    </p:spTree>
    <p:extLst>
      <p:ext uri="{BB962C8B-B14F-4D97-AF65-F5344CB8AC3E}">
        <p14:creationId xmlns:p14="http://schemas.microsoft.com/office/powerpoint/2010/main" val="388887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5886-F754-4E3E-9799-FD15DDBC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QA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E6353-E56E-4F88-AF9C-1872270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D6C7FC-EB00-4336-86FC-01308A7E05ED}"/>
              </a:ext>
            </a:extLst>
          </p:cNvPr>
          <p:cNvSpPr/>
          <p:nvPr/>
        </p:nvSpPr>
        <p:spPr>
          <a:xfrm>
            <a:off x="2163223" y="1794035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약속한 시간을 지킨 적이 없다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..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ECE0186-BA95-4CF4-BA08-FBB77D5F5AD6}"/>
              </a:ext>
            </a:extLst>
          </p:cNvPr>
          <p:cNvSpPr txBox="1">
            <a:spLocks/>
          </p:cNvSpPr>
          <p:nvPr/>
        </p:nvSpPr>
        <p:spPr>
          <a:xfrm>
            <a:off x="586093" y="1920748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마일스톤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C35D617-E68A-4B5D-B93B-1C6B1307370B}"/>
              </a:ext>
            </a:extLst>
          </p:cNvPr>
          <p:cNvSpPr/>
          <p:nvPr/>
        </p:nvSpPr>
        <p:spPr>
          <a:xfrm>
            <a:off x="2163223" y="3106340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코딩 분업으로 인해 버그리포트도 분업으로 작성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▶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제출시간이 매우 늦어지게 됨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8E9274F-31C8-4DA1-8AFC-6013E5B4F2EB}"/>
              </a:ext>
            </a:extLst>
          </p:cNvPr>
          <p:cNvSpPr txBox="1">
            <a:spLocks/>
          </p:cNvSpPr>
          <p:nvPr/>
        </p:nvSpPr>
        <p:spPr>
          <a:xfrm>
            <a:off x="586093" y="3233053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버그리포트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8F120D-F930-47CE-AF88-38D974D80D48}"/>
              </a:ext>
            </a:extLst>
          </p:cNvPr>
          <p:cNvSpPr/>
          <p:nvPr/>
        </p:nvSpPr>
        <p:spPr>
          <a:xfrm>
            <a:off x="2163223" y="4345286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QA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가 드랍을 말하긴 사실상 어려움 </a:t>
            </a:r>
            <a:r>
              <a:rPr lang="en-US" altLang="ko-KR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▶ </a:t>
            </a:r>
            <a:r>
              <a:rPr lang="ko-KR" altLang="en-US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보드게임 때처럼 확실한 드랍 분기 설정</a:t>
            </a:r>
            <a:r>
              <a:rPr lang="en-US" altLang="ko-KR" dirty="0">
                <a:solidFill>
                  <a:srgbClr val="C00000"/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 </a:t>
            </a:r>
            <a:endParaRPr lang="ko-KR" altLang="en-US" dirty="0">
              <a:solidFill>
                <a:srgbClr val="C00000"/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B4AD4A-29EA-4BF6-B228-E7258BD4FA48}"/>
              </a:ext>
            </a:extLst>
          </p:cNvPr>
          <p:cNvSpPr txBox="1">
            <a:spLocks/>
          </p:cNvSpPr>
          <p:nvPr/>
        </p:nvSpPr>
        <p:spPr>
          <a:xfrm>
            <a:off x="586093" y="4455221"/>
            <a:ext cx="2021633" cy="645403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제안</a:t>
            </a:r>
          </a:p>
        </p:txBody>
      </p:sp>
    </p:spTree>
    <p:extLst>
      <p:ext uri="{BB962C8B-B14F-4D97-AF65-F5344CB8AC3E}">
        <p14:creationId xmlns:p14="http://schemas.microsoft.com/office/powerpoint/2010/main" val="57650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09EB9-7B68-485D-BED3-F2548587E888}"/>
              </a:ext>
            </a:extLst>
          </p:cNvPr>
          <p:cNvSpPr txBox="1"/>
          <p:nvPr/>
        </p:nvSpPr>
        <p:spPr>
          <a:xfrm>
            <a:off x="3712029" y="2921169"/>
            <a:ext cx="4767942" cy="1074599"/>
          </a:xfrm>
          <a:prstGeom prst="roundRect">
            <a:avLst>
              <a:gd name="adj" fmla="val 10855"/>
            </a:avLst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느낀점</a:t>
            </a:r>
            <a:endParaRPr lang="ko-KR" altLang="en-US" sz="6000" dirty="0">
              <a:solidFill>
                <a:schemeClr val="bg1"/>
              </a:solidFill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92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5886-F754-4E3E-9799-FD15DDBC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PD</a:t>
            </a:r>
            <a:r>
              <a:rPr lang="ko-KR" altLang="en-US" dirty="0"/>
              <a:t>로서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E6353-E56E-4F88-AF9C-1872270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E28A83F-1A30-42E9-8569-EA96C4CA3714}"/>
              </a:ext>
            </a:extLst>
          </p:cNvPr>
          <p:cNvSpPr/>
          <p:nvPr/>
        </p:nvSpPr>
        <p:spPr>
          <a:xfrm>
            <a:off x="2163223" y="2445992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팀원이 일을 잘못했을 때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PD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책임이 분명히 존재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a드림고딕2" panose="02020600000000000000" pitchFamily="18" charset="-127"/>
              <a:ea typeface="a드림고딕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또한 그 잘못을 다른 팀원이 수습하게 되는 경우도 다수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CC0AE25-BADB-4964-A381-BF54923FB806}"/>
              </a:ext>
            </a:extLst>
          </p:cNvPr>
          <p:cNvSpPr txBox="1">
            <a:spLocks/>
          </p:cNvSpPr>
          <p:nvPr/>
        </p:nvSpPr>
        <p:spPr>
          <a:xfrm>
            <a:off x="586093" y="2572705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책임감이란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34144F2-BA56-4103-929A-F7EBE0B51084}"/>
              </a:ext>
            </a:extLst>
          </p:cNvPr>
          <p:cNvSpPr/>
          <p:nvPr/>
        </p:nvSpPr>
        <p:spPr>
          <a:xfrm>
            <a:off x="2163223" y="4010921"/>
            <a:ext cx="9111581" cy="898831"/>
          </a:xfrm>
          <a:prstGeom prst="roundRect">
            <a:avLst>
              <a:gd name="adj" fmla="val 296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a드림고딕2" panose="02020600000000000000" pitchFamily="18" charset="-127"/>
                <a:ea typeface="a드림고딕2" panose="02020600000000000000" pitchFamily="18" charset="-127"/>
              </a:rPr>
              <a:t>팀원의 업무시간 존중과 보고를 통한 체크를 적절히 분배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3F64191-A3E7-45C9-94B9-4D2BEEC27F56}"/>
              </a:ext>
            </a:extLst>
          </p:cNvPr>
          <p:cNvSpPr txBox="1">
            <a:spLocks/>
          </p:cNvSpPr>
          <p:nvPr/>
        </p:nvSpPr>
        <p:spPr>
          <a:xfrm>
            <a:off x="586093" y="4120856"/>
            <a:ext cx="2021633" cy="645403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깨달음</a:t>
            </a:r>
          </a:p>
        </p:txBody>
      </p:sp>
    </p:spTree>
    <p:extLst>
      <p:ext uri="{BB962C8B-B14F-4D97-AF65-F5344CB8AC3E}">
        <p14:creationId xmlns:p14="http://schemas.microsoft.com/office/powerpoint/2010/main" val="4121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09EB9-7B68-485D-BED3-F2548587E888}"/>
              </a:ext>
            </a:extLst>
          </p:cNvPr>
          <p:cNvSpPr txBox="1"/>
          <p:nvPr/>
        </p:nvSpPr>
        <p:spPr>
          <a:xfrm>
            <a:off x="3712029" y="2921169"/>
            <a:ext cx="4767942" cy="1074599"/>
          </a:xfrm>
          <a:prstGeom prst="roundRect">
            <a:avLst>
              <a:gd name="adj" fmla="val 10855"/>
            </a:avLst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팀원 한마디</a:t>
            </a:r>
          </a:p>
        </p:txBody>
      </p:sp>
    </p:spTree>
    <p:extLst>
      <p:ext uri="{BB962C8B-B14F-4D97-AF65-F5344CB8AC3E}">
        <p14:creationId xmlns:p14="http://schemas.microsoft.com/office/powerpoint/2010/main" val="3010561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F9C8C-2C3F-4C09-AB53-12DC1963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팀원 별 한마디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A403A-937A-4AD5-AC31-7B851FF9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96836E2-375D-4B73-A20E-82FA57E7CBD4}"/>
              </a:ext>
            </a:extLst>
          </p:cNvPr>
          <p:cNvSpPr/>
          <p:nvPr/>
        </p:nvSpPr>
        <p:spPr>
          <a:xfrm>
            <a:off x="2590800" y="1298204"/>
            <a:ext cx="8935320" cy="120892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마지막 프로젝트인만큼 정말 어렵고 우여곡절도 많았지만 재밌었고 성장할 수 있는 기회였습니다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팀원들 너무 감사합니다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EEFEA57-E912-4068-B0C4-8DAE11E9E01E}"/>
              </a:ext>
            </a:extLst>
          </p:cNvPr>
          <p:cNvSpPr/>
          <p:nvPr/>
        </p:nvSpPr>
        <p:spPr>
          <a:xfrm>
            <a:off x="2590800" y="2796988"/>
            <a:ext cx="8839200" cy="1407459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짱 재미있었습니다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~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5DBBA69-5204-46B4-BDD1-372ABF99149F}"/>
              </a:ext>
            </a:extLst>
          </p:cNvPr>
          <p:cNvSpPr/>
          <p:nvPr/>
        </p:nvSpPr>
        <p:spPr>
          <a:xfrm>
            <a:off x="2590800" y="4666769"/>
            <a:ext cx="8839199" cy="1407459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약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주라는 시간이 전혀 길게 느껴지지 않았을 정도로 다들 정말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열심히하고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 저도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자극받아서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 프로젝트를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진행함에있어서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 많이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</a:rPr>
              <a:t>도움이되고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 실력 또한 많이 발전됐습니다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힘들었던 부분이 아예 없지는 않지만 다들 챙겨주고 저도 마지막 프로젝트라는 다짐과 함께 포기하지않고 더욱 열심히 할 수 있었습니다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저는 이 경험을 발판삼아 제 자신의 능력을 더욱 끌어올려 팀에 도움이 되는 기획자가 되고 싶습니다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~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E3DABA2-08A8-4455-86D2-3D2DDA76FFEE}"/>
              </a:ext>
            </a:extLst>
          </p:cNvPr>
          <p:cNvSpPr txBox="1">
            <a:spLocks/>
          </p:cNvSpPr>
          <p:nvPr/>
        </p:nvSpPr>
        <p:spPr>
          <a:xfrm>
            <a:off x="630020" y="3186038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/>
              <a:t>박정광</a:t>
            </a:r>
            <a:endParaRPr lang="ko-KR" altLang="en-US" sz="18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B2EE5FA-4C68-4B51-B2AA-0050D430DD08}"/>
              </a:ext>
            </a:extLst>
          </p:cNvPr>
          <p:cNvSpPr txBox="1">
            <a:spLocks/>
          </p:cNvSpPr>
          <p:nvPr/>
        </p:nvSpPr>
        <p:spPr>
          <a:xfrm>
            <a:off x="621054" y="4969417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/>
              <a:t>이준구</a:t>
            </a:r>
            <a:endParaRPr lang="ko-KR" altLang="en-US" sz="18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E9A8123-5ABE-4019-BF8E-78FDBB82B3DC}"/>
              </a:ext>
            </a:extLst>
          </p:cNvPr>
          <p:cNvSpPr txBox="1">
            <a:spLocks/>
          </p:cNvSpPr>
          <p:nvPr/>
        </p:nvSpPr>
        <p:spPr>
          <a:xfrm>
            <a:off x="603127" y="1554523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 err="1"/>
              <a:t>장원우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4108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10" grpId="0" animBg="1"/>
      <p:bldP spid="12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09EB9-7B68-485D-BED3-F2548587E888}"/>
              </a:ext>
            </a:extLst>
          </p:cNvPr>
          <p:cNvSpPr txBox="1"/>
          <p:nvPr/>
        </p:nvSpPr>
        <p:spPr>
          <a:xfrm>
            <a:off x="2579137" y="2921169"/>
            <a:ext cx="7033726" cy="1074599"/>
          </a:xfrm>
          <a:prstGeom prst="roundRect">
            <a:avLst>
              <a:gd name="adj" fmla="val 10855"/>
            </a:avLst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Thank you!</a:t>
            </a:r>
            <a:endParaRPr lang="ko-KR" altLang="en-US" sz="6000" dirty="0">
              <a:solidFill>
                <a:schemeClr val="bg1"/>
              </a:solidFill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96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09EB9-7B68-485D-BED3-F2548587E888}"/>
              </a:ext>
            </a:extLst>
          </p:cNvPr>
          <p:cNvSpPr txBox="1"/>
          <p:nvPr/>
        </p:nvSpPr>
        <p:spPr>
          <a:xfrm>
            <a:off x="3712029" y="2921169"/>
            <a:ext cx="4767942" cy="1123712"/>
          </a:xfrm>
          <a:prstGeom prst="roundRect">
            <a:avLst>
              <a:gd name="adj" fmla="val 10855"/>
            </a:avLst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val="361474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F9C8C-2C3F-4C09-AB53-12DC1963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팀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A403A-937A-4AD5-AC31-7B851FF9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826FB2-30F3-4BFA-86E7-39E323EA1B25}"/>
              </a:ext>
            </a:extLst>
          </p:cNvPr>
          <p:cNvSpPr/>
          <p:nvPr/>
        </p:nvSpPr>
        <p:spPr>
          <a:xfrm>
            <a:off x="705240" y="2675078"/>
            <a:ext cx="2414683" cy="339915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PD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시스템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UI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리소스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7DAF52E-E3DF-47F3-B25C-EECB0145488D}"/>
              </a:ext>
            </a:extLst>
          </p:cNvPr>
          <p:cNvSpPr txBox="1">
            <a:spLocks/>
          </p:cNvSpPr>
          <p:nvPr/>
        </p:nvSpPr>
        <p:spPr>
          <a:xfrm>
            <a:off x="4991878" y="1282922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en-US" altLang="ko-KR" dirty="0"/>
              <a:t>ABO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96836E2-375D-4B73-A20E-82FA57E7CBD4}"/>
              </a:ext>
            </a:extLst>
          </p:cNvPr>
          <p:cNvSpPr/>
          <p:nvPr/>
        </p:nvSpPr>
        <p:spPr>
          <a:xfrm>
            <a:off x="3408782" y="2675078"/>
            <a:ext cx="2414683" cy="339915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PM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시스템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EEFEA57-E912-4068-B0C4-8DAE11E9E01E}"/>
              </a:ext>
            </a:extLst>
          </p:cNvPr>
          <p:cNvSpPr/>
          <p:nvPr/>
        </p:nvSpPr>
        <p:spPr>
          <a:xfrm>
            <a:off x="6181726" y="2675078"/>
            <a:ext cx="2414683" cy="339915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시스템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레벨디자인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5DBBA69-5204-46B4-BDD1-372ABF99149F}"/>
              </a:ext>
            </a:extLst>
          </p:cNvPr>
          <p:cNvSpPr/>
          <p:nvPr/>
        </p:nvSpPr>
        <p:spPr>
          <a:xfrm>
            <a:off x="8875551" y="2675077"/>
            <a:ext cx="2414683" cy="3399151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시스템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사운드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리소스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시나리오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컨텐츠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94B62B0-207E-43C1-9E6A-B74AC5E5B9A7}"/>
              </a:ext>
            </a:extLst>
          </p:cNvPr>
          <p:cNvSpPr txBox="1">
            <a:spLocks/>
          </p:cNvSpPr>
          <p:nvPr/>
        </p:nvSpPr>
        <p:spPr>
          <a:xfrm>
            <a:off x="903514" y="2352380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/>
              <a:t>조하연</a:t>
            </a:r>
            <a:endParaRPr lang="ko-KR" altLang="en-US" sz="18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E3DABA2-08A8-4455-86D2-3D2DDA76FFEE}"/>
              </a:ext>
            </a:extLst>
          </p:cNvPr>
          <p:cNvSpPr txBox="1">
            <a:spLocks/>
          </p:cNvSpPr>
          <p:nvPr/>
        </p:nvSpPr>
        <p:spPr>
          <a:xfrm>
            <a:off x="6378252" y="2352378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/>
              <a:t>박정광</a:t>
            </a:r>
            <a:endParaRPr lang="ko-KR" altLang="en-US" sz="18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B2EE5FA-4C68-4B51-B2AA-0050D430DD08}"/>
              </a:ext>
            </a:extLst>
          </p:cNvPr>
          <p:cNvSpPr txBox="1">
            <a:spLocks/>
          </p:cNvSpPr>
          <p:nvPr/>
        </p:nvSpPr>
        <p:spPr>
          <a:xfrm>
            <a:off x="9072077" y="2352377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/>
              <a:t>이준구</a:t>
            </a:r>
            <a:endParaRPr lang="ko-KR" altLang="en-US" sz="18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E9A8123-5ABE-4019-BF8E-78FDBB82B3DC}"/>
              </a:ext>
            </a:extLst>
          </p:cNvPr>
          <p:cNvSpPr txBox="1">
            <a:spLocks/>
          </p:cNvSpPr>
          <p:nvPr/>
        </p:nvSpPr>
        <p:spPr>
          <a:xfrm>
            <a:off x="3597339" y="2352377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 err="1"/>
              <a:t>장원우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59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6" grpId="0" animBg="1"/>
      <p:bldP spid="18" grpId="0" animBg="1"/>
      <p:bldP spid="20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09EB9-7B68-485D-BED3-F2548587E888}"/>
              </a:ext>
            </a:extLst>
          </p:cNvPr>
          <p:cNvSpPr txBox="1"/>
          <p:nvPr/>
        </p:nvSpPr>
        <p:spPr>
          <a:xfrm>
            <a:off x="3712029" y="2921169"/>
            <a:ext cx="4767942" cy="1123712"/>
          </a:xfrm>
          <a:prstGeom prst="roundRect">
            <a:avLst>
              <a:gd name="adj" fmla="val 10855"/>
            </a:avLst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118182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0AEB7-CAA0-4745-B668-57F4F924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EEE7B-5050-4155-A8A7-DBAF77B1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88" y="1082351"/>
            <a:ext cx="11346023" cy="5337110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7FEDF0B-C54D-4C91-99E0-2B6CC9887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85070"/>
              </p:ext>
            </p:extLst>
          </p:nvPr>
        </p:nvGraphicFramePr>
        <p:xfrm>
          <a:off x="5766435" y="1836726"/>
          <a:ext cx="5375480" cy="3806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3565">
                  <a:extLst>
                    <a:ext uri="{9D8B030D-6E8A-4147-A177-3AD203B41FA5}">
                      <a16:colId xmlns:a16="http://schemas.microsoft.com/office/drawing/2014/main" val="3562110194"/>
                    </a:ext>
                  </a:extLst>
                </a:gridCol>
                <a:gridCol w="3521915">
                  <a:extLst>
                    <a:ext uri="{9D8B030D-6E8A-4147-A177-3AD203B41FA5}">
                      <a16:colId xmlns:a16="http://schemas.microsoft.com/office/drawing/2014/main" val="2384741133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게임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갓 오브 </a:t>
                      </a:r>
                      <a:r>
                        <a:rPr lang="ko-KR" altLang="en-US" dirty="0" err="1"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락</a:t>
                      </a:r>
                      <a:endParaRPr lang="ko-KR" altLang="en-US" dirty="0">
                        <a:latin typeface="a드림고딕3" panose="02020600000000000000" pitchFamily="18" charset="-127"/>
                        <a:ea typeface="a드림고딕3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268895"/>
                  </a:ext>
                </a:extLst>
              </a:tr>
              <a:tr h="634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액션 </a:t>
                      </a:r>
                      <a:r>
                        <a:rPr lang="ko-KR" altLang="en-US" dirty="0" err="1"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플랫포머</a:t>
                      </a:r>
                      <a:endParaRPr lang="ko-KR" altLang="en-US" dirty="0">
                        <a:latin typeface="a드림고딕3" panose="02020600000000000000" pitchFamily="18" charset="-127"/>
                        <a:ea typeface="a드림고딕3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642329"/>
                  </a:ext>
                </a:extLst>
              </a:tr>
              <a:tr h="634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테마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그리스 신화와 </a:t>
                      </a:r>
                      <a:r>
                        <a:rPr lang="ko-KR" altLang="en-US" dirty="0" err="1"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락</a:t>
                      </a:r>
                      <a:endParaRPr lang="ko-KR" altLang="en-US" dirty="0">
                        <a:latin typeface="a드림고딕3" panose="02020600000000000000" pitchFamily="18" charset="-127"/>
                        <a:ea typeface="a드림고딕3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631578"/>
                  </a:ext>
                </a:extLst>
              </a:tr>
              <a:tr h="634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안드로이드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088251"/>
                  </a:ext>
                </a:extLst>
              </a:tr>
              <a:tr h="634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게임엔진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유니티 </a:t>
                      </a:r>
                      <a:r>
                        <a:rPr lang="en-US" altLang="ko-KR" dirty="0"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19.4.2f</a:t>
                      </a:r>
                      <a:endParaRPr lang="ko-KR" altLang="en-US" dirty="0">
                        <a:latin typeface="a드림고딕3" panose="02020600000000000000" pitchFamily="18" charset="-127"/>
                        <a:ea typeface="a드림고딕3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387589"/>
                  </a:ext>
                </a:extLst>
              </a:tr>
              <a:tr h="634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이용 연령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드림고딕3" panose="02020600000000000000" pitchFamily="18" charset="-127"/>
                          <a:ea typeface="a드림고딕3" panose="02020600000000000000" pitchFamily="18" charset="-127"/>
                        </a:rPr>
                        <a:t>전체이용가</a:t>
                      </a:r>
                      <a:endParaRPr lang="ko-KR" altLang="en-US" dirty="0">
                        <a:latin typeface="a드림고딕3" panose="02020600000000000000" pitchFamily="18" charset="-127"/>
                        <a:ea typeface="a드림고딕3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74064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35D9819-6AD3-4D9D-AE69-214052AFA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77" y="1883381"/>
            <a:ext cx="3649159" cy="364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3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D3EF7-C86E-4209-AE8F-BD842BC5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 스펙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AF4B6-A6EC-452F-922F-CD4DC244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8C48C4-AF98-4F27-99A0-9EE38E0B0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8" r="-596"/>
          <a:stretch/>
        </p:blipFill>
        <p:spPr>
          <a:xfrm>
            <a:off x="1085190" y="5430925"/>
            <a:ext cx="1679511" cy="532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659DCF-1141-4F85-B5E0-4C628FF53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4" r="50574"/>
          <a:stretch/>
        </p:blipFill>
        <p:spPr>
          <a:xfrm>
            <a:off x="1654465" y="1939094"/>
            <a:ext cx="607704" cy="908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489BC8-1451-4FB8-9142-7D46DEBAFF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6"/>
          <a:stretch/>
        </p:blipFill>
        <p:spPr>
          <a:xfrm>
            <a:off x="1705279" y="3903282"/>
            <a:ext cx="475862" cy="47430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3CF4F6-16C5-41D4-8B08-7354958A7099}"/>
              </a:ext>
            </a:extLst>
          </p:cNvPr>
          <p:cNvSpPr/>
          <p:nvPr/>
        </p:nvSpPr>
        <p:spPr>
          <a:xfrm>
            <a:off x="744808" y="3336654"/>
            <a:ext cx="2414683" cy="1198024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65306B4-7D7B-4E88-91E7-48F50E34993B}"/>
              </a:ext>
            </a:extLst>
          </p:cNvPr>
          <p:cNvSpPr/>
          <p:nvPr/>
        </p:nvSpPr>
        <p:spPr>
          <a:xfrm>
            <a:off x="744808" y="4982802"/>
            <a:ext cx="2414683" cy="1198024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E85300D-2D79-4667-A041-A0A542171DCB}"/>
              </a:ext>
            </a:extLst>
          </p:cNvPr>
          <p:cNvSpPr/>
          <p:nvPr/>
        </p:nvSpPr>
        <p:spPr>
          <a:xfrm>
            <a:off x="748394" y="1576874"/>
            <a:ext cx="2414683" cy="1345103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ECFA092-3DF6-4D99-BF25-FB98B485244F}"/>
              </a:ext>
            </a:extLst>
          </p:cNvPr>
          <p:cNvSpPr txBox="1">
            <a:spLocks/>
          </p:cNvSpPr>
          <p:nvPr/>
        </p:nvSpPr>
        <p:spPr>
          <a:xfrm>
            <a:off x="944918" y="1254172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/>
              <a:t>캐릭터</a:t>
            </a:r>
            <a:endParaRPr lang="ko-KR" altLang="en-US" sz="18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D7374E3D-0196-4CC8-BA06-6DD45B042078}"/>
              </a:ext>
            </a:extLst>
          </p:cNvPr>
          <p:cNvSpPr txBox="1">
            <a:spLocks/>
          </p:cNvSpPr>
          <p:nvPr/>
        </p:nvSpPr>
        <p:spPr>
          <a:xfrm>
            <a:off x="944918" y="3089928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/>
              <a:t>분기아이템</a:t>
            </a:r>
            <a:endParaRPr lang="ko-KR" altLang="en-US" sz="18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FBAB0B1-9726-45AD-81B8-84061EB39F3C}"/>
              </a:ext>
            </a:extLst>
          </p:cNvPr>
          <p:cNvSpPr txBox="1">
            <a:spLocks/>
          </p:cNvSpPr>
          <p:nvPr/>
        </p:nvSpPr>
        <p:spPr>
          <a:xfrm>
            <a:off x="914130" y="4660100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사용 아이템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411FAF6-1061-45B9-8018-B3330D638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588" y="1473396"/>
            <a:ext cx="3777628" cy="211264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0F1CFCE-C516-40F7-9485-39A084316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274" y="1462104"/>
            <a:ext cx="3777628" cy="2123937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409CF7F5-3D71-4244-AEA1-21F09101DD00}"/>
              </a:ext>
            </a:extLst>
          </p:cNvPr>
          <p:cNvSpPr txBox="1">
            <a:spLocks/>
          </p:cNvSpPr>
          <p:nvPr/>
        </p:nvSpPr>
        <p:spPr>
          <a:xfrm>
            <a:off x="4530303" y="1254171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스토리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E662230D-DEF6-4138-9459-347EFAB154DD}"/>
              </a:ext>
            </a:extLst>
          </p:cNvPr>
          <p:cNvSpPr txBox="1">
            <a:spLocks/>
          </p:cNvSpPr>
          <p:nvPr/>
        </p:nvSpPr>
        <p:spPr>
          <a:xfrm>
            <a:off x="8640727" y="1253330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스테이지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FD51924-B055-4361-9281-8BD5A1F68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274" y="3993786"/>
            <a:ext cx="3777628" cy="2112645"/>
          </a:xfrm>
          <a:prstGeom prst="rect">
            <a:avLst/>
          </a:prstGeom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A4710DAC-47CB-455A-AB22-09B62EBA13AD}"/>
              </a:ext>
            </a:extLst>
          </p:cNvPr>
          <p:cNvSpPr txBox="1">
            <a:spLocks/>
          </p:cNvSpPr>
          <p:nvPr/>
        </p:nvSpPr>
        <p:spPr>
          <a:xfrm>
            <a:off x="4561271" y="3735331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보스</a:t>
            </a: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C5847F07-E8E0-4DEC-A27F-77934ACF81F6}"/>
              </a:ext>
            </a:extLst>
          </p:cNvPr>
          <p:cNvSpPr txBox="1">
            <a:spLocks/>
          </p:cNvSpPr>
          <p:nvPr/>
        </p:nvSpPr>
        <p:spPr>
          <a:xfrm>
            <a:off x="8702664" y="3682376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 err="1"/>
              <a:t>플랫포머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33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15" grpId="0" animBg="1"/>
      <p:bldP spid="17" grpId="0" animBg="1"/>
      <p:bldP spid="19" grpId="0" animBg="1"/>
      <p:bldP spid="28" grpId="0" animBg="1"/>
      <p:bldP spid="30" grpId="0" animBg="1"/>
      <p:bldP spid="3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09EB9-7B68-485D-BED3-F2548587E888}"/>
              </a:ext>
            </a:extLst>
          </p:cNvPr>
          <p:cNvSpPr txBox="1"/>
          <p:nvPr/>
        </p:nvSpPr>
        <p:spPr>
          <a:xfrm>
            <a:off x="3712029" y="2921169"/>
            <a:ext cx="4767942" cy="1123712"/>
          </a:xfrm>
          <a:prstGeom prst="roundRect">
            <a:avLst>
              <a:gd name="adj" fmla="val 10855"/>
            </a:avLst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</a:rPr>
              <a:t>작업 방식</a:t>
            </a:r>
          </a:p>
        </p:txBody>
      </p:sp>
    </p:spTree>
    <p:extLst>
      <p:ext uri="{BB962C8B-B14F-4D97-AF65-F5344CB8AC3E}">
        <p14:creationId xmlns:p14="http://schemas.microsoft.com/office/powerpoint/2010/main" val="199673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C63E-116C-4C5E-BD3B-201E5EAE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2D018-CB65-44BD-A4B0-91513B4E6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F3F43-B2C9-4380-A78F-8C6A6C87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41" y="2455576"/>
            <a:ext cx="1219200" cy="1190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5C0951-FF65-4DEA-879B-136B26BA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243" y="4136913"/>
            <a:ext cx="1266825" cy="1276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621DDE-CD0F-4EAE-9265-B5BD56BF87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63"/>
          <a:stretch/>
        </p:blipFill>
        <p:spPr>
          <a:xfrm>
            <a:off x="1404241" y="4191755"/>
            <a:ext cx="1219200" cy="1200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185805-23F0-4504-AFD5-524165DA1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243" y="2476889"/>
            <a:ext cx="1266825" cy="1200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A986065-E2C8-4B9D-92AE-2AE51367F801}"/>
              </a:ext>
            </a:extLst>
          </p:cNvPr>
          <p:cNvSpPr/>
          <p:nvPr/>
        </p:nvSpPr>
        <p:spPr>
          <a:xfrm>
            <a:off x="696535" y="1714616"/>
            <a:ext cx="5060453" cy="4294298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457C9F5-176C-4EE1-866F-ECA2B35AD097}"/>
              </a:ext>
            </a:extLst>
          </p:cNvPr>
          <p:cNvSpPr txBox="1">
            <a:spLocks/>
          </p:cNvSpPr>
          <p:nvPr/>
        </p:nvSpPr>
        <p:spPr>
          <a:xfrm>
            <a:off x="946499" y="1391914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 err="1"/>
              <a:t>협업툴</a:t>
            </a:r>
            <a:endParaRPr lang="ko-KR" altLang="en-US" sz="1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B73258A-CF3C-4829-B323-DF56A734D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409" y="2457839"/>
            <a:ext cx="1304925" cy="1219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BEDD32B-030F-45C0-A278-DD1AF0331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2275" y="2429265"/>
            <a:ext cx="1304925" cy="1219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800AD0B-8E09-43C0-8972-CF5B05B8C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6577" y="4200710"/>
            <a:ext cx="1304925" cy="1182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5F5D9B-A7AA-4935-8E91-429A9875BF87}"/>
              </a:ext>
            </a:extLst>
          </p:cNvPr>
          <p:cNvSpPr/>
          <p:nvPr/>
        </p:nvSpPr>
        <p:spPr>
          <a:xfrm>
            <a:off x="6160257" y="1714616"/>
            <a:ext cx="5060453" cy="4294298"/>
          </a:xfrm>
          <a:prstGeom prst="roundRect">
            <a:avLst>
              <a:gd name="adj" fmla="val 29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8C9D201A-F0D2-4DBE-9310-08A9AF609EE1}"/>
              </a:ext>
            </a:extLst>
          </p:cNvPr>
          <p:cNvSpPr txBox="1">
            <a:spLocks/>
          </p:cNvSpPr>
          <p:nvPr/>
        </p:nvSpPr>
        <p:spPr>
          <a:xfrm>
            <a:off x="6410221" y="1391914"/>
            <a:ext cx="2021633" cy="6454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드림고딕3" panose="02020600000000000000" pitchFamily="18" charset="-127"/>
                <a:ea typeface="a드림고딕3" panose="02020600000000000000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/>
              <a:t>문서 관리</a:t>
            </a:r>
          </a:p>
        </p:txBody>
      </p:sp>
    </p:spTree>
    <p:extLst>
      <p:ext uri="{BB962C8B-B14F-4D97-AF65-F5344CB8AC3E}">
        <p14:creationId xmlns:p14="http://schemas.microsoft.com/office/powerpoint/2010/main" val="326272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3" grpId="0" animBg="1"/>
      <p:bldP spid="2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595</Words>
  <Application>Microsoft Office PowerPoint</Application>
  <PresentationFormat>와이드스크린</PresentationFormat>
  <Paragraphs>192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a드림고딕2</vt:lpstr>
      <vt:lpstr>맑은 고딕</vt:lpstr>
      <vt:lpstr>a드림고딕3</vt:lpstr>
      <vt:lpstr>Arial</vt:lpstr>
      <vt:lpstr>Office 테마</vt:lpstr>
      <vt:lpstr>PowerPoint 프레젠테이션</vt:lpstr>
      <vt:lpstr>목차</vt:lpstr>
      <vt:lpstr>PowerPoint 프레젠테이션</vt:lpstr>
      <vt:lpstr>1. 팀 소개</vt:lpstr>
      <vt:lpstr>PowerPoint 프레젠테이션</vt:lpstr>
      <vt:lpstr>1. 게임 소개</vt:lpstr>
      <vt:lpstr>2. 게임 스펙</vt:lpstr>
      <vt:lpstr>PowerPoint 프레젠테이션</vt:lpstr>
      <vt:lpstr>1. 툴</vt:lpstr>
      <vt:lpstr> 2. Git 간단 설명</vt:lpstr>
      <vt:lpstr>3. 분기 별 작업 방식</vt:lpstr>
      <vt:lpstr>PowerPoint 프레젠테이션</vt:lpstr>
      <vt:lpstr>1. Prototype</vt:lpstr>
      <vt:lpstr>2. 방학</vt:lpstr>
      <vt:lpstr>3. CBT </vt:lpstr>
      <vt:lpstr>4. OBT</vt:lpstr>
      <vt:lpstr>5. 릴리즈</vt:lpstr>
      <vt:lpstr>PowerPoint 프레젠테이션</vt:lpstr>
      <vt:lpstr>1. 구현 중심 작업</vt:lpstr>
      <vt:lpstr>2. Git</vt:lpstr>
      <vt:lpstr>2. QA</vt:lpstr>
      <vt:lpstr>PowerPoint 프레젠테이션</vt:lpstr>
      <vt:lpstr>1. PD로서….</vt:lpstr>
      <vt:lpstr>PowerPoint 프레젠테이션</vt:lpstr>
      <vt:lpstr>1. 팀원 별 한마디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13</cp:revision>
  <dcterms:created xsi:type="dcterms:W3CDTF">2020-08-16T04:28:22Z</dcterms:created>
  <dcterms:modified xsi:type="dcterms:W3CDTF">2020-08-16T09:13:05Z</dcterms:modified>
</cp:coreProperties>
</file>