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392400" cy="8902700"/>
  <p:notesSz cx="15392400" cy="8902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4430" y="2759837"/>
            <a:ext cx="13083540" cy="18695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08860" y="4985512"/>
            <a:ext cx="10774680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69620" y="2047621"/>
            <a:ext cx="6695694" cy="5875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927086" y="2047621"/>
            <a:ext cx="6695694" cy="5875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4026" y="78539"/>
            <a:ext cx="5437758" cy="768846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59888" y="85343"/>
            <a:ext cx="0" cy="7675245"/>
          </a:xfrm>
          <a:custGeom>
            <a:avLst/>
            <a:gdLst/>
            <a:ahLst/>
            <a:cxnLst/>
            <a:rect l="l" t="t" r="r" b="b"/>
            <a:pathLst>
              <a:path w="0" h="7675245">
                <a:moveTo>
                  <a:pt x="0" y="7674864"/>
                </a:moveTo>
                <a:lnTo>
                  <a:pt x="0" y="0"/>
                </a:lnTo>
              </a:path>
            </a:pathLst>
          </a:custGeom>
          <a:ln w="13119">
            <a:solidFill>
              <a:srgbClr val="613B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32049" y="776020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23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32049" y="683653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23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32049" y="591299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23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32049" y="498945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23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32049" y="406590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23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32049" y="314236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23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432049" y="221881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23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32049" y="129527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23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350386" y="776820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196"/>
                </a:moveTo>
                <a:lnTo>
                  <a:pt x="0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659888" y="776820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196"/>
                </a:moveTo>
                <a:lnTo>
                  <a:pt x="0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969383" y="776820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196"/>
                </a:moveTo>
                <a:lnTo>
                  <a:pt x="0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279009" y="776820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196"/>
                </a:moveTo>
                <a:lnTo>
                  <a:pt x="0" y="0"/>
                </a:lnTo>
              </a:path>
            </a:pathLst>
          </a:custGeom>
          <a:ln w="13589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620" y="356108"/>
            <a:ext cx="13853160" cy="1424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620" y="2047621"/>
            <a:ext cx="13853160" cy="5875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233416" y="8279511"/>
            <a:ext cx="4925568" cy="44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69620" y="8279511"/>
            <a:ext cx="3540252" cy="44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82528" y="8279511"/>
            <a:ext cx="3540252" cy="44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3354" y="7595107"/>
            <a:ext cx="4546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Snake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3601" y="6671411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Rabbit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8775" y="5747867"/>
            <a:ext cx="669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Crocodile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6570" y="4824323"/>
            <a:ext cx="631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Scorpion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25018" y="3900779"/>
            <a:ext cx="403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Turtle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9976" y="2977235"/>
            <a:ext cx="356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Deer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96798" y="2053691"/>
            <a:ext cx="326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Wolf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82142" y="1130147"/>
            <a:ext cx="245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"/>
                <a:cs typeface="Arial"/>
              </a:rPr>
              <a:t>Pig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50820" y="7794749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"/>
                <a:cs typeface="Arial"/>
              </a:rPr>
              <a:t>−2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04742" y="779474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14315" y="779474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23889" y="779474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99153" y="8172957"/>
            <a:ext cx="13220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Angular Error </a:t>
            </a:r>
            <a:r>
              <a:rPr dirty="0" sz="1400" spc="-25">
                <a:latin typeface="Arial"/>
                <a:cs typeface="Arial"/>
              </a:rPr>
              <a:t>(°)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 rot="18900000">
            <a:off x="8246005" y="8025407"/>
            <a:ext cx="6246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Arial"/>
                <a:cs typeface="Arial"/>
              </a:rPr>
              <a:t>Scorpion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 rot="18900000">
            <a:off x="9136274" y="7948991"/>
            <a:ext cx="41861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Arial"/>
                <a:cs typeface="Arial"/>
              </a:rPr>
              <a:t>Turtle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 rot="18960000">
            <a:off x="9797259" y="7965207"/>
            <a:ext cx="46569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Arial"/>
                <a:cs typeface="Arial"/>
              </a:rPr>
              <a:t>Rabbit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 rot="18900000">
            <a:off x="10355401" y="8038812"/>
            <a:ext cx="66167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Arial"/>
                <a:cs typeface="Arial"/>
              </a:rPr>
              <a:t>Crocodile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 rot="18900000">
            <a:off x="11385204" y="7889015"/>
            <a:ext cx="26791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5">
                <a:latin typeface="Arial"/>
                <a:cs typeface="Arial"/>
              </a:rPr>
              <a:t>Pig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 rot="18900000">
            <a:off x="12028769" y="7929395"/>
            <a:ext cx="36424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0">
                <a:latin typeface="Arial"/>
                <a:cs typeface="Arial"/>
              </a:rPr>
              <a:t>Deer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 rot="18900000">
            <a:off x="12754315" y="7920977"/>
            <a:ext cx="33737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0">
                <a:latin typeface="Arial"/>
                <a:cs typeface="Arial"/>
              </a:rPr>
              <a:t>Wolf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 rot="18900000">
            <a:off x="13371056" y="7962871"/>
            <a:ext cx="4555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0">
                <a:latin typeface="Arial"/>
                <a:cs typeface="Arial"/>
              </a:rPr>
              <a:t>Snake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905489" y="3673359"/>
            <a:ext cx="224154" cy="15665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>
                <a:latin typeface="Arial"/>
                <a:cs typeface="Arial"/>
              </a:rPr>
              <a:t>Distance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Error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(cm)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792844" y="272605"/>
            <a:ext cx="5973445" cy="7494905"/>
            <a:chOff x="8792844" y="272605"/>
            <a:chExt cx="5973445" cy="7494905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4438" y="272605"/>
              <a:ext cx="5971546" cy="7494397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8799512" y="4496940"/>
              <a:ext cx="5960110" cy="0"/>
            </a:xfrm>
            <a:custGeom>
              <a:avLst/>
              <a:gdLst/>
              <a:ahLst/>
              <a:cxnLst/>
              <a:rect l="l" t="t" r="r" b="b"/>
              <a:pathLst>
                <a:path w="5960109" h="0">
                  <a:moveTo>
                    <a:pt x="0" y="0"/>
                  </a:moveTo>
                  <a:lnTo>
                    <a:pt x="5959678" y="0"/>
                  </a:lnTo>
                </a:path>
              </a:pathLst>
            </a:custGeom>
            <a:ln w="13131">
              <a:solidFill>
                <a:srgbClr val="613B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357630" y="6857875"/>
            <a:ext cx="368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−100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616100" y="437268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446631" y="1887501"/>
            <a:ext cx="280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610740" y="47041"/>
            <a:ext cx="5290820" cy="6942455"/>
            <a:chOff x="8610740" y="47041"/>
            <a:chExt cx="5290820" cy="6942455"/>
          </a:xfrm>
        </p:grpSpPr>
        <p:sp>
          <p:nvSpPr>
            <p:cNvPr id="31" name="object 31" descr=""/>
            <p:cNvSpPr/>
            <p:nvPr/>
          </p:nvSpPr>
          <p:spPr>
            <a:xfrm>
              <a:off x="8751453" y="698233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323" y="0"/>
                  </a:lnTo>
                </a:path>
              </a:pathLst>
            </a:custGeom>
            <a:ln w="13589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751453" y="449707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323" y="0"/>
                  </a:lnTo>
                </a:path>
              </a:pathLst>
            </a:custGeom>
            <a:ln w="13589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751453" y="201180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0" y="0"/>
                  </a:moveTo>
                  <a:lnTo>
                    <a:pt x="44323" y="0"/>
                  </a:lnTo>
                </a:path>
              </a:pathLst>
            </a:custGeom>
            <a:ln w="13589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1096" y="47041"/>
              <a:ext cx="477580" cy="1103463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740" y="96945"/>
              <a:ext cx="393700" cy="65781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5600" y="97881"/>
              <a:ext cx="533400" cy="721743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62000" y="165582"/>
              <a:ext cx="439369" cy="876291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91800" y="51274"/>
              <a:ext cx="685177" cy="215899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7843" y="121475"/>
              <a:ext cx="475863" cy="1314094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10352" y="113919"/>
              <a:ext cx="522546" cy="1347055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14825" y="112836"/>
              <a:ext cx="422915" cy="863600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6243981" y="628517"/>
            <a:ext cx="863600" cy="7277100"/>
            <a:chOff x="6243981" y="628517"/>
            <a:chExt cx="863600" cy="7277100"/>
          </a:xfrm>
        </p:grpSpPr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3981" y="5397500"/>
              <a:ext cx="863599" cy="776038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90019" y="7274699"/>
              <a:ext cx="771523" cy="63088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1048" y="6379036"/>
              <a:ext cx="389466" cy="48382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96128" y="4548251"/>
              <a:ext cx="559305" cy="58419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78919" y="3563374"/>
              <a:ext cx="593725" cy="61810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0994" y="2347946"/>
              <a:ext cx="409575" cy="913667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9881" y="1550376"/>
              <a:ext cx="431800" cy="751498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4733" y="628517"/>
              <a:ext cx="522096" cy="682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Ang-and-DistErr_group_v1.3</dc:title>
  <dcterms:created xsi:type="dcterms:W3CDTF">2023-07-24T21:28:20Z</dcterms:created>
  <dcterms:modified xsi:type="dcterms:W3CDTF">2023-07-24T21:28:20Z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2023-07-24T00:00:00Z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2023-07-24T00:00:00Z</vt:filetime>
  </property>
  <property fmtid="{D5CDD505-2E9C-101B-9397-08002B2CF9AE}" pid="5" name="Producer">
    <vt:lpwstr>Adobe PDF library 15.00</vt:lpwstr>
  </property>
</Properties>
</file>