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5761038" cy="2160588"/>
  <p:notesSz cx="6858000" cy="9144000"/>
  <p:defaultTextStyle>
    <a:defPPr>
      <a:defRPr lang="en-US"/>
    </a:defPPr>
    <a:lvl1pPr marL="0" algn="l" defTabSz="5969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500" algn="l" defTabSz="5969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999" algn="l" defTabSz="5969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5500" algn="l" defTabSz="5969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999" algn="l" defTabSz="5969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2499" algn="l" defTabSz="5969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0998" algn="l" defTabSz="5969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9497" algn="l" defTabSz="5969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7997" algn="l" defTabSz="5969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4A4"/>
    <a:srgbClr val="82B48C"/>
    <a:srgbClr val="C8A7A6"/>
    <a:srgbClr val="A9B5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>
        <p:scale>
          <a:sx n="174" d="100"/>
          <a:sy n="174" d="100"/>
        </p:scale>
        <p:origin x="-211" y="-802"/>
      </p:cViewPr>
      <p:guideLst>
        <p:guide orient="horz" pos="68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841B-018F-4882-A866-292019FB5960}" type="datetimeFigureOut">
              <a:rPr lang="pl-PL" smtClean="0"/>
              <a:pPr/>
              <a:t>09.05.2023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1413" y="685800"/>
            <a:ext cx="91408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E64C-3DE2-4F5D-B5EB-F18734A3191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41413" y="685800"/>
            <a:ext cx="9140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E64C-3DE2-4F5D-B5EB-F18734A31914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671183"/>
            <a:ext cx="4896882" cy="463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62" y="1224334"/>
            <a:ext cx="4032727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3" y="86524"/>
            <a:ext cx="1296234" cy="18435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9" y="86524"/>
            <a:ext cx="3792683" cy="18435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2" y="1388380"/>
            <a:ext cx="4896882" cy="42911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2" y="915750"/>
            <a:ext cx="4896882" cy="47262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99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9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24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099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949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799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504138"/>
            <a:ext cx="2544458" cy="142588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504138"/>
            <a:ext cx="2544458" cy="142588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4" y="483632"/>
            <a:ext cx="2545459" cy="20155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500" indent="0">
              <a:buNone/>
              <a:defRPr sz="1300" b="1"/>
            </a:lvl2pPr>
            <a:lvl3pPr marL="596999" indent="0">
              <a:buNone/>
              <a:defRPr sz="1200" b="1"/>
            </a:lvl3pPr>
            <a:lvl4pPr marL="895500" indent="0">
              <a:buNone/>
              <a:defRPr sz="1000" b="1"/>
            </a:lvl4pPr>
            <a:lvl5pPr marL="1193999" indent="0">
              <a:buNone/>
              <a:defRPr sz="1000" b="1"/>
            </a:lvl5pPr>
            <a:lvl6pPr marL="1492499" indent="0">
              <a:buNone/>
              <a:defRPr sz="1000" b="1"/>
            </a:lvl6pPr>
            <a:lvl7pPr marL="1790998" indent="0">
              <a:buNone/>
              <a:defRPr sz="1000" b="1"/>
            </a:lvl7pPr>
            <a:lvl8pPr marL="2089497" indent="0">
              <a:buNone/>
              <a:defRPr sz="1000" b="1"/>
            </a:lvl8pPr>
            <a:lvl9pPr marL="2387997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4" y="685187"/>
            <a:ext cx="2545459" cy="12448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34" y="483632"/>
            <a:ext cx="2546459" cy="20155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500" indent="0">
              <a:buNone/>
              <a:defRPr sz="1300" b="1"/>
            </a:lvl2pPr>
            <a:lvl3pPr marL="596999" indent="0">
              <a:buNone/>
              <a:defRPr sz="1200" b="1"/>
            </a:lvl3pPr>
            <a:lvl4pPr marL="895500" indent="0">
              <a:buNone/>
              <a:defRPr sz="1000" b="1"/>
            </a:lvl4pPr>
            <a:lvl5pPr marL="1193999" indent="0">
              <a:buNone/>
              <a:defRPr sz="1000" b="1"/>
            </a:lvl5pPr>
            <a:lvl6pPr marL="1492499" indent="0">
              <a:buNone/>
              <a:defRPr sz="1000" b="1"/>
            </a:lvl6pPr>
            <a:lvl7pPr marL="1790998" indent="0">
              <a:buNone/>
              <a:defRPr sz="1000" b="1"/>
            </a:lvl7pPr>
            <a:lvl8pPr marL="2089497" indent="0">
              <a:buNone/>
              <a:defRPr sz="1000" b="1"/>
            </a:lvl8pPr>
            <a:lvl9pPr marL="2387997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34" y="685187"/>
            <a:ext cx="2546459" cy="12448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3" y="86024"/>
            <a:ext cx="1895342" cy="3660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7" y="86024"/>
            <a:ext cx="3220580" cy="184400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3" y="452124"/>
            <a:ext cx="1895342" cy="1477902"/>
          </a:xfrm>
        </p:spPr>
        <p:txBody>
          <a:bodyPr/>
          <a:lstStyle>
            <a:lvl1pPr marL="0" indent="0">
              <a:buNone/>
              <a:defRPr sz="900"/>
            </a:lvl1pPr>
            <a:lvl2pPr marL="298500" indent="0">
              <a:buNone/>
              <a:defRPr sz="800"/>
            </a:lvl2pPr>
            <a:lvl3pPr marL="596999" indent="0">
              <a:buNone/>
              <a:defRPr sz="700"/>
            </a:lvl3pPr>
            <a:lvl4pPr marL="895500" indent="0">
              <a:buNone/>
              <a:defRPr sz="600"/>
            </a:lvl4pPr>
            <a:lvl5pPr marL="1193999" indent="0">
              <a:buNone/>
              <a:defRPr sz="600"/>
            </a:lvl5pPr>
            <a:lvl6pPr marL="1492499" indent="0">
              <a:buNone/>
              <a:defRPr sz="600"/>
            </a:lvl6pPr>
            <a:lvl7pPr marL="1790998" indent="0">
              <a:buNone/>
              <a:defRPr sz="600"/>
            </a:lvl7pPr>
            <a:lvl8pPr marL="2089497" indent="0">
              <a:buNone/>
              <a:defRPr sz="600"/>
            </a:lvl8pPr>
            <a:lvl9pPr marL="238799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10" y="1512412"/>
            <a:ext cx="3456623" cy="17854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10" y="193054"/>
            <a:ext cx="3456623" cy="1296353"/>
          </a:xfrm>
        </p:spPr>
        <p:txBody>
          <a:bodyPr/>
          <a:lstStyle>
            <a:lvl1pPr marL="0" indent="0">
              <a:buNone/>
              <a:defRPr sz="2100"/>
            </a:lvl1pPr>
            <a:lvl2pPr marL="298500" indent="0">
              <a:buNone/>
              <a:defRPr sz="1900"/>
            </a:lvl2pPr>
            <a:lvl3pPr marL="596999" indent="0">
              <a:buNone/>
              <a:defRPr sz="1600"/>
            </a:lvl3pPr>
            <a:lvl4pPr marL="895500" indent="0">
              <a:buNone/>
              <a:defRPr sz="1300"/>
            </a:lvl4pPr>
            <a:lvl5pPr marL="1193999" indent="0">
              <a:buNone/>
              <a:defRPr sz="1300"/>
            </a:lvl5pPr>
            <a:lvl6pPr marL="1492499" indent="0">
              <a:buNone/>
              <a:defRPr sz="1300"/>
            </a:lvl6pPr>
            <a:lvl7pPr marL="1790998" indent="0">
              <a:buNone/>
              <a:defRPr sz="1300"/>
            </a:lvl7pPr>
            <a:lvl8pPr marL="2089497" indent="0">
              <a:buNone/>
              <a:defRPr sz="1300"/>
            </a:lvl8pPr>
            <a:lvl9pPr marL="2387997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10" y="1690960"/>
            <a:ext cx="3456623" cy="253569"/>
          </a:xfrm>
        </p:spPr>
        <p:txBody>
          <a:bodyPr/>
          <a:lstStyle>
            <a:lvl1pPr marL="0" indent="0">
              <a:buNone/>
              <a:defRPr sz="900"/>
            </a:lvl1pPr>
            <a:lvl2pPr marL="298500" indent="0">
              <a:buNone/>
              <a:defRPr sz="800"/>
            </a:lvl2pPr>
            <a:lvl3pPr marL="596999" indent="0">
              <a:buNone/>
              <a:defRPr sz="700"/>
            </a:lvl3pPr>
            <a:lvl4pPr marL="895500" indent="0">
              <a:buNone/>
              <a:defRPr sz="600"/>
            </a:lvl4pPr>
            <a:lvl5pPr marL="1193999" indent="0">
              <a:buNone/>
              <a:defRPr sz="600"/>
            </a:lvl5pPr>
            <a:lvl6pPr marL="1492499" indent="0">
              <a:buNone/>
              <a:defRPr sz="600"/>
            </a:lvl6pPr>
            <a:lvl7pPr marL="1790998" indent="0">
              <a:buNone/>
              <a:defRPr sz="600"/>
            </a:lvl7pPr>
            <a:lvl8pPr marL="2089497" indent="0">
              <a:buNone/>
              <a:defRPr sz="600"/>
            </a:lvl8pPr>
            <a:lvl9pPr marL="238799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86524"/>
            <a:ext cx="5184934" cy="360098"/>
          </a:xfrm>
          <a:prstGeom prst="rect">
            <a:avLst/>
          </a:prstGeom>
        </p:spPr>
        <p:txBody>
          <a:bodyPr vert="horz" lIns="59700" tIns="29850" rIns="59700" bIns="298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504138"/>
            <a:ext cx="5184934" cy="1425888"/>
          </a:xfrm>
          <a:prstGeom prst="rect">
            <a:avLst/>
          </a:prstGeom>
        </p:spPr>
        <p:txBody>
          <a:bodyPr vert="horz" lIns="59700" tIns="29850" rIns="59700" bIns="298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3" y="2002546"/>
            <a:ext cx="1344242" cy="115032"/>
          </a:xfrm>
          <a:prstGeom prst="rect">
            <a:avLst/>
          </a:prstGeom>
        </p:spPr>
        <p:txBody>
          <a:bodyPr vert="horz" lIns="59700" tIns="29850" rIns="59700" bIns="298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61" y="2002546"/>
            <a:ext cx="1824329" cy="115032"/>
          </a:xfrm>
          <a:prstGeom prst="rect">
            <a:avLst/>
          </a:prstGeom>
        </p:spPr>
        <p:txBody>
          <a:bodyPr vert="horz" lIns="59700" tIns="29850" rIns="59700" bIns="298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5" y="2002546"/>
            <a:ext cx="1344242" cy="115032"/>
          </a:xfrm>
          <a:prstGeom prst="rect">
            <a:avLst/>
          </a:prstGeom>
        </p:spPr>
        <p:txBody>
          <a:bodyPr vert="horz" lIns="59700" tIns="29850" rIns="59700" bIns="298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99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74" indent="-223874" algn="l" defTabSz="5969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5062" indent="-186563" algn="l" defTabSz="59699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250" indent="-149250" algn="l" defTabSz="59699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750" indent="-149250" algn="l" defTabSz="596999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249" indent="-149250" algn="l" defTabSz="596999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749" indent="-149250" algn="l" defTabSz="59699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0248" indent="-149250" algn="l" defTabSz="59699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747" indent="-149250" algn="l" defTabSz="59699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7247" indent="-149250" algn="l" defTabSz="59699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9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500" algn="l" defTabSz="59699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99" algn="l" defTabSz="59699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500" algn="l" defTabSz="59699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999" algn="l" defTabSz="59699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499" algn="l" defTabSz="59699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998" algn="l" defTabSz="59699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497" algn="l" defTabSz="59699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997" algn="l" defTabSz="59699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594" y="26251"/>
            <a:ext cx="3505200" cy="212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 b="1716"/>
          <a:stretch>
            <a:fillRect/>
          </a:stretch>
        </p:blipFill>
        <p:spPr bwMode="auto">
          <a:xfrm>
            <a:off x="128366" y="56797"/>
            <a:ext cx="1926052" cy="20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Rectangle 50"/>
          <p:cNvSpPr/>
          <p:nvPr/>
        </p:nvSpPr>
        <p:spPr>
          <a:xfrm>
            <a:off x="-33743" y="6308"/>
            <a:ext cx="304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000" b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a)</a:t>
            </a:r>
            <a:endParaRPr lang="pl-PL" sz="10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22894" y="6308"/>
            <a:ext cx="3097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000" b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b)</a:t>
            </a:r>
            <a:endParaRPr lang="pl-PL" sz="10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1" name="Picture 19"/>
          <p:cNvPicPr>
            <a:picLocks noChangeAspect="1" noChangeArrowheads="1"/>
          </p:cNvPicPr>
          <p:nvPr/>
        </p:nvPicPr>
        <p:blipFill>
          <a:blip r:embed="rId5" cstate="print"/>
          <a:srcRect t="40380"/>
          <a:stretch>
            <a:fillRect/>
          </a:stretch>
        </p:blipFill>
        <p:spPr bwMode="auto">
          <a:xfrm>
            <a:off x="3582490" y="5189321"/>
            <a:ext cx="551636" cy="49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Rectangle 71"/>
          <p:cNvSpPr/>
          <p:nvPr/>
        </p:nvSpPr>
        <p:spPr>
          <a:xfrm>
            <a:off x="4002183" y="5202674"/>
            <a:ext cx="1669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Non-threatening (ns)</a:t>
            </a:r>
          </a:p>
          <a:p>
            <a:endParaRPr lang="pl-PL" sz="12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45366" y="4906304"/>
            <a:ext cx="16077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Distance Errors:</a:t>
            </a:r>
            <a:r>
              <a:rPr lang="pl-PL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pl-PL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pl-PL" sz="1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endParaRPr lang="pl-PL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46094" y="6132034"/>
            <a:ext cx="102944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GAM model</a:t>
            </a:r>
          </a:p>
          <a:p>
            <a:pPr algn="ctr">
              <a:lnSpc>
                <a:spcPct val="150000"/>
              </a:lnSpc>
            </a:pPr>
            <a:r>
              <a:rPr lang="pl-PL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(500 splines)</a:t>
            </a:r>
            <a:endParaRPr lang="pl-PL" sz="10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82954" y="-1944514"/>
            <a:ext cx="598449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467185" y="-3662126"/>
            <a:ext cx="122400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539163" y="-3666161"/>
            <a:ext cx="122400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00052" y="-4212736"/>
            <a:ext cx="1199367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</a:t>
            </a:r>
            <a: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BF</a:t>
            </a:r>
            <a:r>
              <a:rPr lang="pl-PL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10</a:t>
            </a:r>
            <a: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= 0.19</a:t>
            </a:r>
            <a:b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pl-PL" sz="15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endParaRPr lang="pl-PL" sz="15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57702" y="-4240031"/>
            <a:ext cx="1199367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ns</a:t>
            </a:r>
            <a:b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BF</a:t>
            </a:r>
            <a:r>
              <a:rPr lang="pl-PL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10</a:t>
            </a:r>
            <a: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= 0.26</a:t>
            </a:r>
            <a:b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pl-PL" sz="15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pl-PL" sz="15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endParaRPr lang="pl-PL" sz="15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-1691482" y="-4612786"/>
            <a:ext cx="404813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Rectangle 109"/>
          <p:cNvSpPr/>
          <p:nvPr/>
        </p:nvSpPr>
        <p:spPr>
          <a:xfrm rot="16200000">
            <a:off x="-2679803" y="-3800743"/>
            <a:ext cx="25137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900" b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Distance Error (cm)</a:t>
            </a:r>
            <a:endParaRPr lang="pl-PL" sz="19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471475" y="-2021986"/>
            <a:ext cx="685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3" name="Rectangle 112"/>
          <p:cNvSpPr/>
          <p:nvPr/>
        </p:nvSpPr>
        <p:spPr>
          <a:xfrm>
            <a:off x="2602306" y="-2174386"/>
            <a:ext cx="685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4" name="Rectangle 113"/>
          <p:cNvSpPr/>
          <p:nvPr/>
        </p:nvSpPr>
        <p:spPr>
          <a:xfrm>
            <a:off x="-149890" y="-1595020"/>
            <a:ext cx="10534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900" b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Systole</a:t>
            </a:r>
            <a:endParaRPr lang="pl-PL" sz="19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219981" y="-1587590"/>
            <a:ext cx="11833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900" b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Diastole</a:t>
            </a:r>
            <a:endParaRPr lang="pl-PL" sz="19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897706" y="-1595020"/>
            <a:ext cx="10534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900" b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Systole</a:t>
            </a:r>
            <a:endParaRPr lang="pl-PL" sz="19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67577" y="-1587590"/>
            <a:ext cx="11833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900" b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Diastole</a:t>
            </a:r>
            <a:endParaRPr lang="pl-PL" sz="19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3359" y="-1048089"/>
            <a:ext cx="169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Cardiac phase</a:t>
            </a:r>
            <a:endParaRPr lang="pl-PL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2856" y="-1048089"/>
            <a:ext cx="169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Cardiac phase</a:t>
            </a:r>
            <a:endParaRPr lang="pl-PL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95313" y="-5799436"/>
            <a:ext cx="1623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2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Threatening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3719" y="-5795715"/>
            <a:ext cx="2159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2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Non-threatening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-1647547" y="-5978128"/>
            <a:ext cx="4187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2500" b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</a:t>
            </a:r>
            <a:endParaRPr lang="pl-PL" sz="25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231757" y="-1275945"/>
            <a:ext cx="11240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300" i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 </a:t>
            </a:r>
            <a:r>
              <a:rPr lang="pl-PL" sz="1300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= 0.55 cm</a:t>
            </a:r>
            <a:endParaRPr lang="pl-PL" sz="1300" dirty="0"/>
          </a:p>
        </p:txBody>
      </p:sp>
      <p:sp>
        <p:nvSpPr>
          <p:cNvPr id="124" name="Rectangle 123"/>
          <p:cNvSpPr/>
          <p:nvPr/>
        </p:nvSpPr>
        <p:spPr>
          <a:xfrm>
            <a:off x="-189877" y="-1281594"/>
            <a:ext cx="11240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300" i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 </a:t>
            </a:r>
            <a:r>
              <a:rPr lang="pl-PL" sz="1300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= 1.00 cm</a:t>
            </a:r>
            <a:endParaRPr lang="pl-PL" sz="1300" dirty="0"/>
          </a:p>
        </p:txBody>
      </p:sp>
      <p:sp>
        <p:nvSpPr>
          <p:cNvPr id="125" name="Rectangle 124"/>
          <p:cNvSpPr/>
          <p:nvPr/>
        </p:nvSpPr>
        <p:spPr>
          <a:xfrm>
            <a:off x="3828344" y="-1281594"/>
            <a:ext cx="12186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300" i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 </a:t>
            </a:r>
            <a:r>
              <a:rPr lang="pl-PL" sz="1300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=</a:t>
            </a:r>
            <a:r>
              <a:rPr lang="pl-PL" sz="13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−</a:t>
            </a:r>
            <a:r>
              <a:rPr lang="pl-PL" sz="1300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1.68 cm</a:t>
            </a:r>
            <a:endParaRPr lang="pl-PL" sz="1300" dirty="0"/>
          </a:p>
        </p:txBody>
      </p:sp>
      <p:sp>
        <p:nvSpPr>
          <p:cNvPr id="126" name="Rectangle 125"/>
          <p:cNvSpPr/>
          <p:nvPr/>
        </p:nvSpPr>
        <p:spPr>
          <a:xfrm>
            <a:off x="5267004" y="-1281594"/>
            <a:ext cx="12186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300" i="1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 </a:t>
            </a:r>
            <a:r>
              <a:rPr lang="pl-PL" sz="1300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=</a:t>
            </a:r>
            <a:r>
              <a:rPr lang="pl-PL" sz="13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−</a:t>
            </a:r>
            <a:r>
              <a:rPr lang="pl-PL" sz="1300" dirty="0" smtClean="0">
                <a:solidFill>
                  <a:srgbClr val="080808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0.86 cm</a:t>
            </a:r>
            <a:endParaRPr lang="pl-PL" sz="13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77081" y="-5930106"/>
            <a:ext cx="8699501" cy="526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54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Paweł Motyka</dc:creator>
  <cp:lastModifiedBy>PM</cp:lastModifiedBy>
  <cp:revision>76</cp:revision>
  <dcterms:created xsi:type="dcterms:W3CDTF">2006-08-16T00:00:00Z</dcterms:created>
  <dcterms:modified xsi:type="dcterms:W3CDTF">2023-05-09T18:23:39Z</dcterms:modified>
</cp:coreProperties>
</file>