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717E-4304-5145-BE96-D8CEABC78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DD7B8-216D-9842-8FA3-653C2B95C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48EE-219D-7545-86C4-672631E2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3E93-52A4-4144-B066-19858DBF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17D2-8594-1340-AC05-6D3C9D1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1EE1-68B9-0847-96DD-EE3F2D73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23C3C-744B-D349-8D21-67BDE4AA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C5EF-D637-7844-AC21-0F3273FE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BA11-9204-1F4B-BAB7-A6ECC9B6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0AB0-D715-014A-AD3C-4808DAA1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2EFBF-BD32-AC44-9446-0D185FB72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DFBB1-A033-3E47-92F4-3C2B6067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AD3A-A770-2C46-BD56-03A32FEE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2BA7-9C43-E043-BB40-AE4F39BD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A53D-938C-5E4E-9A5B-B8BBF6C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227E-9F2C-3345-BBF5-FEDC8067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A1D9-AB82-5241-A1B7-854379A2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Ø"/>
              <a:defRPr/>
            </a:lvl1pPr>
            <a:lvl2pPr marL="685800" indent="-228600">
              <a:buFont typeface="Wingdings" pitchFamily="2" charset="2"/>
              <a:buChar char="ü"/>
              <a:defRPr/>
            </a:lvl2pPr>
            <a:lvl3pPr marL="1143000" indent="-228600">
              <a:buFont typeface="Wingdings" pitchFamily="2" charset="2"/>
              <a:buChar char="v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67687-B9DC-AB4D-8D88-76FE5FD6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2CF9-1042-2241-967C-B8AB4FCD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6A3B-DA18-1844-A4B0-410B9E0F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ECC8-9C1F-9646-9B7A-358C7BD2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41AAB-3CD5-D748-A7B5-BBBB28CB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7951-9AE1-FD4D-BA3E-D5EEF009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CBCC-F0C0-D446-AABF-3115DEA0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F09C-0491-2C4C-8FFE-87A2EE8A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FD77-3A6B-8946-B51C-82034C3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38C0-01C0-FF4A-8364-54CCCC704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19B70-BB7F-5349-B8AB-E4025057B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D7965-75B8-9D42-88E0-08D98E7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492B4-4090-854D-A363-9EB13E29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9B86-DA40-654E-96B6-7F682032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A5BB-1C66-5E48-9310-99FD7F91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4F395-82CC-8F4B-B9FB-F16144BB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E3EB0-FBE7-A44B-AED8-789304BE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8425D-9A9A-BA41-8517-559D06F59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15545-065E-F84E-BAE1-0B4AAFA15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6F704-876D-994D-8AAF-B9FE1533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BD94C-69CC-A649-8A83-2293087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049FB-67E0-0B4B-BF69-29101C04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C3A2-15D6-1349-9CBA-3507336A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066E3-AC66-074E-A52B-EAF9D937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6F90-B0E3-F247-80F9-36103730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C28B9-6286-4541-B605-5DF54E10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5F2C4-9EF2-CD4D-BA5A-80742521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5FEC5-C952-E14C-B37C-A1EB2802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D3D1-BC8C-6343-BA8B-F0A53954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8AC6-5364-7B43-8E48-A1750EF2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57B2-CDFE-EA45-9CDE-6FEA6817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25620-9F56-DD45-96C0-31198538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C12B4-0CC4-C745-818B-4BFC1D09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13308-74B5-6D45-AD49-A1B78532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1EC39-624C-5D49-9BA2-9385DDDE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09A0-FA39-414F-B27E-ECB9F9AE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A7F7-F38D-8F41-B5D4-CFEBE7DBD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69668-9E51-3843-ACD3-BACF4C21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69003-4390-6C41-8C7E-EA90F801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BFD8-F88A-F249-A7D3-50D87FD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422E4-D47C-7540-AB61-0E6EE3E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C805E-BF96-304A-AEA8-0DAEDA16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8EA7-633B-8D47-971C-5E7CFD32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ACE15-61E8-C54B-B02E-2599C3568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16F9-F33F-BE4A-9E51-1FE98F14FA22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E414-1DA9-0E4C-A7E5-38A8DE15F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3152-4EB7-1142-86A9-D3CD4C0E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D72B-C1DB-6C48-9422-3D611EDA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F61E-F21D-474E-8568-0191F13D1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BF71B-08B0-A646-BC43-B85A9F2DC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E9B2-9E71-2545-85B2-7A504F76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C96E-F8C6-DC44-9BCF-399C6FC5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 2</a:t>
            </a:r>
          </a:p>
          <a:p>
            <a:pPr lvl="2"/>
            <a:r>
              <a:rPr lang="en-US"/>
              <a:t>test3</a:t>
            </a:r>
          </a:p>
        </p:txBody>
      </p:sp>
    </p:spTree>
    <p:extLst>
      <p:ext uri="{BB962C8B-B14F-4D97-AF65-F5344CB8AC3E}">
        <p14:creationId xmlns:p14="http://schemas.microsoft.com/office/powerpoint/2010/main" val="39829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Schwartz, Joel</dc:creator>
  <cp:lastModifiedBy>Schwartz, Joel</cp:lastModifiedBy>
  <cp:revision>6</cp:revision>
  <dcterms:created xsi:type="dcterms:W3CDTF">2020-03-10T16:26:13Z</dcterms:created>
  <dcterms:modified xsi:type="dcterms:W3CDTF">2020-03-10T16:36:25Z</dcterms:modified>
</cp:coreProperties>
</file>