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4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493" y="8778240"/>
            <a:ext cx="388338" cy="67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657" y="8950931"/>
            <a:ext cx="530655" cy="50464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054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pt-BR" dirty="0" err="1" smtClean="0"/>
              <a:t>Segment</a:t>
            </a:r>
            <a:r>
              <a:rPr lang="pt-BR" dirty="0" smtClean="0"/>
              <a:t> </a:t>
            </a:r>
            <a:r>
              <a:rPr lang="pt-BR" dirty="0" err="1" smtClean="0"/>
              <a:t>Tree</a:t>
            </a:r>
            <a:endParaRPr dirty="0"/>
          </a:p>
        </p:txBody>
      </p:sp>
      <p:sp>
        <p:nvSpPr>
          <p:cNvPr id="58" name="Shape 58"/>
          <p:cNvSpPr/>
          <p:nvPr/>
        </p:nvSpPr>
        <p:spPr>
          <a:xfrm>
            <a:off x="121919" y="6289546"/>
            <a:ext cx="12760962" cy="1824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 smtClean="0"/>
              <a:t>Bruna Torres, </a:t>
            </a:r>
            <a:r>
              <a:rPr lang="pt-BR" dirty="0" err="1" smtClean="0"/>
              <a:t>Eirene</a:t>
            </a:r>
            <a:r>
              <a:rPr lang="pt-BR" dirty="0" smtClean="0"/>
              <a:t> </a:t>
            </a:r>
            <a:r>
              <a:rPr lang="pt-BR" dirty="0" err="1" smtClean="0"/>
              <a:t>Fireman</a:t>
            </a:r>
            <a:r>
              <a:rPr lang="pt-BR" dirty="0" smtClean="0"/>
              <a:t> e Samuel Lucas</a:t>
            </a:r>
            <a:endParaRPr dirty="0"/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sz="3600" dirty="0"/>
          </a:p>
          <a:p>
            <a:pPr defTabSz="650240">
              <a:defRPr sz="34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https://github.com/samurollie/Huffman</a:t>
            </a:r>
            <a:endParaRPr dirty="0"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Motivação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Mostre algum problema que motive a estrutura de dados ou o algoritmo que vocês vão apresentar</a:t>
            </a:r>
          </a:p>
          <a:p>
            <a:endParaRPr/>
          </a:p>
          <a:p>
            <a:r>
              <a:t>Exemplos que vimos em sala:</a:t>
            </a:r>
            <a:br/>
            <a:endParaRPr/>
          </a:p>
          <a:p>
            <a:pPr lvl="1"/>
            <a:r>
              <a:rPr b="1"/>
              <a:t>Motivação:</a:t>
            </a:r>
            <a:r>
              <a:t> queremos buscas em O(1)</a:t>
            </a:r>
          </a:p>
          <a:p>
            <a:pPr lvl="1"/>
            <a:r>
              <a:rPr b="1"/>
              <a:t>Estrutura:</a:t>
            </a:r>
            <a:r>
              <a:t> Hash tables</a:t>
            </a:r>
            <a:br/>
            <a:endParaRPr/>
          </a:p>
          <a:p>
            <a:pPr lvl="1"/>
            <a:r>
              <a:rPr b="1"/>
              <a:t>Motivação:</a:t>
            </a:r>
            <a:r>
              <a:t> menor caminho entre duas cidades</a:t>
            </a:r>
          </a:p>
          <a:p>
            <a:pPr lvl="1"/>
            <a:r>
              <a:rPr b="1"/>
              <a:t>Algoritmo:</a:t>
            </a:r>
            <a:r>
              <a:t> Dijkstra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Estrutura de Dados / Algoritmo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 que é</a:t>
            </a:r>
          </a:p>
          <a:p>
            <a:endParaRPr/>
          </a:p>
          <a:p>
            <a:r>
              <a:t>Para que serve</a:t>
            </a:r>
          </a:p>
          <a:p>
            <a:endParaRPr/>
          </a:p>
          <a:p>
            <a:r>
              <a:t>Figura que facilite a explicação da estrutura / algoritmo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Definições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Coloque</a:t>
            </a:r>
            <a:r>
              <a:rPr dirty="0"/>
              <a:t> </a:t>
            </a:r>
            <a:r>
              <a:rPr dirty="0" err="1"/>
              <a:t>aqui</a:t>
            </a:r>
            <a:r>
              <a:rPr dirty="0"/>
              <a:t> as </a:t>
            </a:r>
            <a:r>
              <a:rPr dirty="0" err="1"/>
              <a:t>principais</a:t>
            </a:r>
            <a:r>
              <a:rPr dirty="0"/>
              <a:t> </a:t>
            </a:r>
            <a:r>
              <a:rPr dirty="0" err="1"/>
              <a:t>definições</a:t>
            </a:r>
            <a:endParaRPr dirty="0"/>
          </a:p>
          <a:p>
            <a:endParaRPr dirty="0"/>
          </a:p>
          <a:p>
            <a:r>
              <a:rPr dirty="0" err="1"/>
              <a:t>Exemplo</a:t>
            </a:r>
            <a:r>
              <a:rPr dirty="0"/>
              <a:t> que </a:t>
            </a:r>
            <a:r>
              <a:rPr dirty="0" err="1"/>
              <a:t>vimos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sala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Árvores</a:t>
            </a:r>
            <a:r>
              <a:rPr dirty="0"/>
              <a:t>:</a:t>
            </a:r>
          </a:p>
          <a:p>
            <a:pPr lvl="1"/>
            <a:r>
              <a:rPr dirty="0" err="1"/>
              <a:t>Nó</a:t>
            </a:r>
            <a:r>
              <a:rPr dirty="0"/>
              <a:t>, </a:t>
            </a:r>
            <a:r>
              <a:rPr dirty="0" err="1"/>
              <a:t>caminho</a:t>
            </a:r>
            <a:r>
              <a:rPr dirty="0"/>
              <a:t>, </a:t>
            </a:r>
            <a:r>
              <a:rPr dirty="0" err="1"/>
              <a:t>altura</a:t>
            </a:r>
            <a:endParaRPr dirty="0"/>
          </a:p>
          <a:p>
            <a:pPr lvl="1"/>
            <a:endParaRPr dirty="0"/>
          </a:p>
          <a:p>
            <a:r>
              <a:rPr dirty="0" err="1"/>
              <a:t>Exemplo</a:t>
            </a:r>
            <a:r>
              <a:rPr dirty="0"/>
              <a:t> que </a:t>
            </a:r>
            <a:r>
              <a:rPr dirty="0" err="1"/>
              <a:t>vimos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sala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Dijkstra</a:t>
            </a:r>
            <a:r>
              <a:rPr dirty="0"/>
              <a:t>:</a:t>
            </a:r>
          </a:p>
          <a:p>
            <a:pPr lvl="1"/>
            <a:r>
              <a:rPr dirty="0"/>
              <a:t>Peso </a:t>
            </a:r>
            <a:r>
              <a:rPr dirty="0" err="1"/>
              <a:t>nas</a:t>
            </a:r>
            <a:r>
              <a:rPr dirty="0"/>
              <a:t> </a:t>
            </a:r>
            <a:r>
              <a:rPr dirty="0" err="1"/>
              <a:t>arestas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Código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8897" indent="-318897" defTabSz="543305">
              <a:spcBef>
                <a:spcPts val="900"/>
              </a:spcBef>
              <a:defRPr sz="3348"/>
            </a:pPr>
            <a:r>
              <a:t>Código que manipula os dados da Estrutura ou Código do Algoritmo</a:t>
            </a:r>
          </a:p>
          <a:p>
            <a:pPr marL="318897" indent="-318897" defTabSz="543305">
              <a:spcBef>
                <a:spcPts val="900"/>
              </a:spcBef>
              <a:defRPr sz="3348"/>
            </a:pPr>
            <a:endParaRPr/>
          </a:p>
          <a:p>
            <a:pPr marL="318897" indent="-318897" defTabSz="543305">
              <a:spcBef>
                <a:spcPts val="900"/>
              </a:spcBef>
              <a:defRPr sz="3348"/>
            </a:pPr>
            <a:r>
              <a:t>Exemplos</a:t>
            </a:r>
          </a:p>
          <a:p>
            <a:pPr marL="637794" lvl="1" indent="-318897" defTabSz="543305">
              <a:spcBef>
                <a:spcPts val="900"/>
              </a:spcBef>
              <a:defRPr sz="2976"/>
            </a:pPr>
            <a:r>
              <a:t>Inserção</a:t>
            </a:r>
          </a:p>
          <a:p>
            <a:pPr marL="637794" lvl="1" indent="-318897" defTabSz="543305">
              <a:spcBef>
                <a:spcPts val="900"/>
              </a:spcBef>
              <a:defRPr sz="2976"/>
            </a:pPr>
            <a:r>
              <a:t>Remoção</a:t>
            </a:r>
          </a:p>
          <a:p>
            <a:pPr marL="637794" lvl="1" indent="-318897" defTabSz="543305">
              <a:spcBef>
                <a:spcPts val="900"/>
              </a:spcBef>
              <a:defRPr sz="2976"/>
            </a:pPr>
            <a:r>
              <a:t>Busca</a:t>
            </a:r>
          </a:p>
          <a:p>
            <a:pPr marL="318897" indent="-318897" defTabSz="543305">
              <a:spcBef>
                <a:spcPts val="900"/>
              </a:spcBef>
              <a:defRPr sz="3348"/>
            </a:pPr>
            <a:endParaRPr/>
          </a:p>
          <a:p>
            <a:pPr marL="318897" indent="-318897" defTabSz="543305">
              <a:spcBef>
                <a:spcPts val="900"/>
              </a:spcBef>
              <a:defRPr sz="3348"/>
            </a:pPr>
            <a:r>
              <a:t>Não coloque códigos triviais, como createList…</a:t>
            </a:r>
          </a:p>
          <a:p>
            <a:pPr marL="318897" indent="-318897" defTabSz="543305">
              <a:spcBef>
                <a:spcPts val="900"/>
              </a:spcBef>
              <a:defRPr sz="3348"/>
            </a:pPr>
            <a:endParaRPr/>
          </a:p>
          <a:p>
            <a:pPr marL="318897" indent="-318897" defTabSz="543305">
              <a:spcBef>
                <a:spcPts val="900"/>
              </a:spcBef>
              <a:defRPr sz="3348"/>
            </a:pPr>
            <a:r>
              <a:t>Coloque uma figura (neste slide ou no próximo) para facilitar a explicação do código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Animação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Coloque aqui uma animação da estrutura ou da execução do algoritmo</a:t>
            </a:r>
          </a:p>
          <a:p>
            <a:endParaRPr/>
          </a:p>
          <a:p>
            <a:r>
              <a:t>Pode ser</a:t>
            </a:r>
          </a:p>
          <a:p>
            <a:pPr lvl="1"/>
            <a:r>
              <a:t>um link externo; ou</a:t>
            </a:r>
          </a:p>
          <a:p>
            <a:pPr lvl="1"/>
            <a:r>
              <a:t>um vídeo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 volta à Motivação…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Por que a estrutura/algoritmo resolveu o problema descrito na motivação?!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163</Words>
  <Application>Microsoft Office PowerPoint</Application>
  <PresentationFormat>Personalizar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 Narrow</vt:lpstr>
      <vt:lpstr>Calibri</vt:lpstr>
      <vt:lpstr>Helvetica Light</vt:lpstr>
      <vt:lpstr>Helvetica Neue</vt:lpstr>
      <vt:lpstr>Trebuchet MS</vt:lpstr>
      <vt:lpstr>White</vt:lpstr>
      <vt:lpstr>Apresentação do PowerPoint</vt:lpstr>
      <vt:lpstr>Motivação</vt:lpstr>
      <vt:lpstr>Estrutura de Dados / Algoritmo</vt:lpstr>
      <vt:lpstr>Definições</vt:lpstr>
      <vt:lpstr>Código</vt:lpstr>
      <vt:lpstr>Animação</vt:lpstr>
      <vt:lpstr>De volta à Motivação…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Samuel Lucas</cp:lastModifiedBy>
  <cp:revision>2</cp:revision>
  <dcterms:modified xsi:type="dcterms:W3CDTF">2020-02-04T18:45:37Z</dcterms:modified>
</cp:coreProperties>
</file>