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8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4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13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D09B-B8F6-4851-B0BE-12EEB79B2201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7C7509-15C0-43CB-83E5-64867382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Valgrind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 Owen Perkins</a:t>
            </a:r>
            <a:endParaRPr lang="en-US" dirty="0"/>
          </a:p>
        </p:txBody>
      </p:sp>
      <p:pic>
        <p:nvPicPr>
          <p:cNvPr id="2052" name="Picture 4" descr="http://upload.wikimedia.org/wikipedia/en/f/f9/Valgrin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7" y="4050833"/>
            <a:ext cx="3824143" cy="25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441864"/>
            <a:ext cx="8596668" cy="35994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“an instrumentation framework for building dynamic analysis tools”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Useful for 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Detects memory leaks, buffer overrun, branch on uninitialized values, </a:t>
            </a:r>
            <a:r>
              <a:rPr lang="en-US" dirty="0" err="1" smtClean="0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Automatically </a:t>
            </a:r>
            <a:r>
              <a:rPr lang="en-US" dirty="0" err="1" smtClean="0"/>
              <a:t>demangles</a:t>
            </a:r>
            <a:r>
              <a:rPr lang="en-US" dirty="0" smtClean="0"/>
              <a:t> C++ names and attempts to give you line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Valgrind simulates CPU operations in order to track memory, cache, etc. depending on the tool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default is </a:t>
            </a:r>
            <a:r>
              <a:rPr lang="en-US" dirty="0" err="1" smtClean="0"/>
              <a:t>memcheck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Valgrind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39" y="1232188"/>
            <a:ext cx="11525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simulation implications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runs 10-50x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every CPU instruction is implemented for every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Multi-threading is supported, but Valgrind runs it serially</a:t>
            </a:r>
            <a:endParaRPr lang="en-US" dirty="0"/>
          </a:p>
        </p:txBody>
      </p:sp>
      <p:pic>
        <p:nvPicPr>
          <p:cNvPr id="5" name="Picture 2" descr="Bad, Bad Bug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165" y="3727449"/>
            <a:ext cx="9715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732809"/>
            <a:ext cx="8596668" cy="3339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valgrind</a:t>
            </a:r>
            <a:r>
              <a:rPr lang="en-US" dirty="0" smtClean="0"/>
              <a:t> &lt;your-</a:t>
            </a:r>
            <a:r>
              <a:rPr lang="en-US" dirty="0" err="1" smtClean="0"/>
              <a:t>prog</a:t>
            </a:r>
            <a:r>
              <a:rPr lang="en-US" dirty="0" smtClean="0"/>
              <a:t>-here&gt;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man page and manual are useful, but Valgrind is very user 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end of output, Valgrind will give you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is generally self-explanatory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special compiling is required, except possibly –g (debug flag)</a:t>
            </a:r>
            <a:endParaRPr lang="en-US" dirty="0"/>
          </a:p>
        </p:txBody>
      </p:sp>
      <p:pic>
        <p:nvPicPr>
          <p:cNvPr id="6" name="Picture 2" descr="http://students.mimuw.edu.pl/SO/Projekt05-06/temat3-g5/pamprof/valgr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03" y="704416"/>
            <a:ext cx="2552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Valgrind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732808"/>
            <a:ext cx="8596668" cy="35952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valgrind</a:t>
            </a:r>
            <a:r>
              <a:rPr lang="en-US" dirty="0" smtClean="0"/>
              <a:t> &lt;your-</a:t>
            </a:r>
            <a:r>
              <a:rPr lang="en-US" dirty="0" err="1" smtClean="0"/>
              <a:t>prog</a:t>
            </a:r>
            <a:r>
              <a:rPr lang="en-US" dirty="0" smtClean="0"/>
              <a:t>-here&gt;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emcheck</a:t>
            </a:r>
            <a:r>
              <a:rPr lang="en-US" dirty="0" smtClean="0"/>
              <a:t> is run by default. There are other tools included. More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Helpful flags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--track-origins=yes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origins of uninitialized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--leak-check=yes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details on each leak detected. By default just gives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Verbose. Get more information</a:t>
            </a:r>
            <a:endParaRPr lang="en-US" dirty="0"/>
          </a:p>
        </p:txBody>
      </p:sp>
      <p:pic>
        <p:nvPicPr>
          <p:cNvPr id="5" name="Picture 2" descr="http://students.mimuw.edu.pl/SO/Projekt05-06/temat3-g5/pamprof/valgr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03" y="704416"/>
            <a:ext cx="2552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Valgrind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732808"/>
            <a:ext cx="8596668" cy="35952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–-tool=&lt;option&gt;  </a:t>
            </a:r>
            <a:r>
              <a:rPr lang="en-US" dirty="0" smtClean="0"/>
              <a:t>&lt;your-</a:t>
            </a:r>
            <a:r>
              <a:rPr lang="en-US" dirty="0" err="1" smtClean="0"/>
              <a:t>prog</a:t>
            </a:r>
            <a:r>
              <a:rPr lang="en-US" dirty="0" smtClean="0"/>
              <a:t>-here&gt;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emcheck</a:t>
            </a:r>
            <a:r>
              <a:rPr lang="en-US" dirty="0" smtClean="0"/>
              <a:t> is run by default. There are other tools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Cachegrind</a:t>
            </a:r>
            <a:r>
              <a:rPr lang="en-US" dirty="0" smtClean="0"/>
              <a:t>		DHAT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Callgrind</a:t>
            </a:r>
            <a:r>
              <a:rPr lang="en-US" dirty="0" smtClean="0"/>
              <a:t>			BBV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Helgrind</a:t>
            </a:r>
            <a:r>
              <a:rPr lang="en-US" dirty="0" smtClean="0"/>
              <a:t>			Lackey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DRD				</a:t>
            </a:r>
            <a:r>
              <a:rPr lang="en-US" dirty="0" err="1" smtClean="0"/>
              <a:t>Nulgrind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Massif			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Memcheck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(default)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SGCheck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ttp://students.mimuw.edu.pl/SO/Projekt05-06/temat3-g5/pamprof/valgr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03" y="704416"/>
            <a:ext cx="2552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732808"/>
            <a:ext cx="8596668" cy="35952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are mostly from </a:t>
            </a:r>
            <a:r>
              <a:rPr lang="en-US" dirty="0" err="1" smtClean="0"/>
              <a:t>memcheck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will demo these after the 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“Invalid read of size x”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“Conditional jump or move depends on uninitialized value(s)”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“Invalid free()”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“Mismatched free() / delete / delete []”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Bad, Bad Bug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92" y="5473122"/>
            <a:ext cx="9715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524992"/>
            <a:ext cx="8596668" cy="38030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“My program uses the C++ STL and string classes. Valgrind reports ‘still reachable’ memory leaks involving these classes.”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Probably an implementation of the std lib is causing this because it’s using its own memory pool allocator. Don’t worry about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Valgrind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probably overwrote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Valgrind’s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memory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Your program could have jumped to a non-code address or Valgrind doesn’t handle a particular CPU instruction. File a bug report if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Valgrind doesn’t find array overruns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Memcheck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doesn’t do this. Try using –tool=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exp-sgcheck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Valgrind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21" y="1101724"/>
            <a:ext cx="11525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72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378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Valgrind Overview</vt:lpstr>
      <vt:lpstr>What it is </vt:lpstr>
      <vt:lpstr>CPU simulation implications</vt:lpstr>
      <vt:lpstr>How to run Valgrind</vt:lpstr>
      <vt:lpstr>How to run Valgrind (2)</vt:lpstr>
      <vt:lpstr>How to run Valgrind (3)</vt:lpstr>
      <vt:lpstr>Common error messages</vt:lpstr>
      <vt:lpstr>Known Issues</vt:lpstr>
      <vt:lpstr>Questions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Valgrind Overview</dc:title>
  <dc:creator>Perkins, Owen</dc:creator>
  <cp:lastModifiedBy>Perkins, Eirian Owen</cp:lastModifiedBy>
  <cp:revision>15</cp:revision>
  <dcterms:created xsi:type="dcterms:W3CDTF">2014-09-10T15:25:11Z</dcterms:created>
  <dcterms:modified xsi:type="dcterms:W3CDTF">2015-10-23T04:14:22Z</dcterms:modified>
</cp:coreProperties>
</file>