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73" r:id="rId5"/>
    <p:sldId id="287" r:id="rId6"/>
    <p:sldId id="288" r:id="rId7"/>
    <p:sldId id="259" r:id="rId8"/>
    <p:sldId id="289" r:id="rId9"/>
    <p:sldId id="290" r:id="rId10"/>
    <p:sldId id="291" r:id="rId11"/>
    <p:sldId id="292" r:id="rId12"/>
    <p:sldId id="293" r:id="rId13"/>
    <p:sldId id="294" r:id="rId14"/>
    <p:sldId id="295" r:id="rId15"/>
  </p:sldIdLst>
  <p:sldSz cx="9144000" cy="5143500" type="screen16x9"/>
  <p:notesSz cx="6858000" cy="9144000"/>
  <p:embeddedFontLst>
    <p:embeddedFont>
      <p:font typeface="Fira Sans" panose="020B0503050000020004" pitchFamily="34" charset="0"/>
      <p:regular r:id="rId17"/>
      <p:bold r:id="rId18"/>
      <p:italic r:id="rId19"/>
      <p:boldItalic r:id="rId20"/>
    </p:embeddedFont>
    <p:embeddedFont>
      <p:font typeface="Fira Sans Medium" panose="020B0603050000020004" pitchFamily="34" charset="0"/>
      <p:regular r:id="rId21"/>
      <p:bold r:id="rId22"/>
      <p:italic r:id="rId23"/>
      <p:boldItalic r:id="rId24"/>
    </p:embeddedFont>
    <p:embeddedFont>
      <p:font typeface="Matura MT Script Capitals" panose="03020802060602070202" pitchFamily="66" charset="0"/>
      <p:regular r:id="rId25"/>
    </p:embeddedFont>
    <p:embeddedFont>
      <p:font typeface="News706 BT" panose="02040804060705020204" pitchFamily="18" charset="0"/>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5" autoAdjust="0"/>
    <p:restoredTop sz="94660"/>
  </p:normalViewPr>
  <p:slideViewPr>
    <p:cSldViewPr snapToGrid="0">
      <p:cViewPr varScale="1">
        <p:scale>
          <a:sx n="55" d="100"/>
          <a:sy n="55" d="100"/>
        </p:scale>
        <p:origin x="90" y="576"/>
      </p:cViewPr>
      <p:guideLst>
        <p:guide orient="horz" pos="259"/>
        <p:guide pos="288"/>
        <p:guide pos="5472"/>
        <p:guide orient="horz" pos="2984"/>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508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437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005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704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781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769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3588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725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lumMod val="20000"/>
            <a:lumOff val="80000"/>
            <a:alpha val="83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microsoft.com/office/2007/relationships/hdphoto" Target="../media/hdphoto9.wdp"/></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microsoft.com/office/2007/relationships/hdphoto" Target="../media/hdphoto9.wdp"/></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microsoft.com/office/2007/relationships/hdphoto" Target="../media/hdphoto9.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microsoft.com/office/2007/relationships/hdphoto" Target="../media/hdphoto3.wdp"/><Relationship Id="rId5" Type="http://schemas.openxmlformats.org/officeDocument/2006/relationships/image" Target="../media/image7.png"/><Relationship Id="rId10" Type="http://schemas.microsoft.com/office/2007/relationships/hdphoto" Target="../media/hdphoto5.wdp"/><Relationship Id="rId4" Type="http://schemas.microsoft.com/office/2007/relationships/hdphoto" Target="../media/hdphoto2.wdp"/><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microsoft.com/office/2007/relationships/hdphoto" Target="../media/hdphoto6.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microsoft.com/office/2007/relationships/hdphoto" Target="../media/hdphoto7.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microsoft.com/office/2007/relationships/hdphoto" Target="../media/hdphoto7.wdp"/></Relationships>
</file>

<file path=ppt/slides/_rels/slide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5075999" y="1"/>
            <a:ext cx="4068001" cy="514350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4" name="Google Shape;164;p13"/>
          <p:cNvSpPr txBox="1"/>
          <p:nvPr/>
        </p:nvSpPr>
        <p:spPr>
          <a:xfrm>
            <a:off x="42785" y="1774828"/>
            <a:ext cx="5357004" cy="2352578"/>
          </a:xfrm>
          <a:prstGeom prst="rect">
            <a:avLst/>
          </a:prstGeom>
          <a:noFill/>
          <a:ln>
            <a:noFill/>
          </a:ln>
        </p:spPr>
        <p:txBody>
          <a:bodyPr spcFirstLastPara="1" wrap="square" lIns="91425" tIns="91425" rIns="91425" bIns="91425" anchor="t" anchorCtr="0">
            <a:noAutofit/>
          </a:bodyPr>
          <a:lstStyle/>
          <a:p>
            <a:pPr algn="ctr"/>
            <a:r>
              <a:rPr lang="en-US" sz="4800" dirty="0">
                <a:solidFill>
                  <a:srgbClr val="000000"/>
                </a:solidFill>
                <a:effectLst>
                  <a:outerShdw blurRad="38100" dist="38100" dir="2700000" algn="tl">
                    <a:srgbClr val="000000">
                      <a:alpha val="43137"/>
                    </a:srgbClr>
                  </a:outerShdw>
                </a:effectLst>
                <a:latin typeface="Matura MT Script Capitals" panose="03020802060602070202" pitchFamily="66" charset="0"/>
              </a:rPr>
              <a:t>Chatbot Stok Barang Rumah Sakit</a:t>
            </a:r>
          </a:p>
        </p:txBody>
      </p:sp>
      <p:sp>
        <p:nvSpPr>
          <p:cNvPr id="2" name="TextBox 7">
            <a:extLst>
              <a:ext uri="{FF2B5EF4-FFF2-40B4-BE49-F238E27FC236}">
                <a16:creationId xmlns:a16="http://schemas.microsoft.com/office/drawing/2014/main" id="{304FB363-8784-E40F-C1F7-BD1C5353CFC4}"/>
              </a:ext>
            </a:extLst>
          </p:cNvPr>
          <p:cNvSpPr txBox="1"/>
          <p:nvPr/>
        </p:nvSpPr>
        <p:spPr>
          <a:xfrm>
            <a:off x="0" y="216790"/>
            <a:ext cx="3528550" cy="492443"/>
          </a:xfrm>
          <a:prstGeom prst="rect">
            <a:avLst/>
          </a:prstGeom>
        </p:spPr>
        <p:txBody>
          <a:bodyPr wrap="square" lIns="0" tIns="0" rIns="0" bIns="0" rtlCol="0" anchor="t">
            <a:spAutoFit/>
          </a:bodyPr>
          <a:lstStyle/>
          <a:p>
            <a:pPr algn="ctr"/>
            <a:r>
              <a:rPr lang="en-US" sz="3200" b="1" i="1" dirty="0">
                <a:solidFill>
                  <a:srgbClr val="000000"/>
                </a:solidFill>
                <a:effectLst>
                  <a:outerShdw blurRad="38100" dist="38100" dir="2700000" algn="tl">
                    <a:srgbClr val="000000">
                      <a:alpha val="43137"/>
                    </a:srgbClr>
                  </a:outerShdw>
                </a:effectLst>
                <a:latin typeface="+mj-lt"/>
              </a:rPr>
              <a:t>Grup 22-Bellatrix </a:t>
            </a:r>
          </a:p>
        </p:txBody>
      </p:sp>
      <p:sp>
        <p:nvSpPr>
          <p:cNvPr id="3" name="TextBox 2">
            <a:extLst>
              <a:ext uri="{FF2B5EF4-FFF2-40B4-BE49-F238E27FC236}">
                <a16:creationId xmlns:a16="http://schemas.microsoft.com/office/drawing/2014/main" id="{D7A5B946-2995-9781-8DD9-2DDA77DCCBD1}"/>
              </a:ext>
            </a:extLst>
          </p:cNvPr>
          <p:cNvSpPr txBox="1"/>
          <p:nvPr/>
        </p:nvSpPr>
        <p:spPr>
          <a:xfrm>
            <a:off x="949330" y="4104088"/>
            <a:ext cx="3621672" cy="307777"/>
          </a:xfrm>
          <a:prstGeom prst="rect">
            <a:avLst/>
          </a:prstGeom>
          <a:noFill/>
        </p:spPr>
        <p:txBody>
          <a:bodyPr wrap="square" rtlCol="0">
            <a:spAutoFit/>
          </a:bodyPr>
          <a:lstStyle/>
          <a:p>
            <a:pPr algn="ctr"/>
            <a:r>
              <a:rPr lang="en-US" b="1" dirty="0"/>
              <a:t>PITCHING VIDEO CAPSTONE PROJECT</a:t>
            </a:r>
            <a:endParaRPr lang="en-ID"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 name="Google Shape;418;p15">
            <a:extLst>
              <a:ext uri="{FF2B5EF4-FFF2-40B4-BE49-F238E27FC236}">
                <a16:creationId xmlns:a16="http://schemas.microsoft.com/office/drawing/2014/main" id="{0BC1127E-90BC-9AD1-E804-B685787C6BAC}"/>
              </a:ext>
            </a:extLst>
          </p:cNvPr>
          <p:cNvSpPr txBox="1"/>
          <p:nvPr/>
        </p:nvSpPr>
        <p:spPr>
          <a:xfrm>
            <a:off x="0" y="1452812"/>
            <a:ext cx="3910263" cy="1916029"/>
          </a:xfrm>
          <a:prstGeom prst="rect">
            <a:avLst/>
          </a:prstGeom>
          <a:noFill/>
          <a:ln>
            <a:noFill/>
          </a:ln>
        </p:spPr>
        <p:txBody>
          <a:bodyPr spcFirstLastPara="1" wrap="square" lIns="91425" tIns="91425" rIns="91425" bIns="91425" anchor="ctr" anchorCtr="0">
            <a:noAutofit/>
          </a:bodyPr>
          <a:lstStyle/>
          <a:p>
            <a:pPr algn="ctr"/>
            <a:r>
              <a:rPr lang="en-US" sz="3600" dirty="0">
                <a:ln>
                  <a:solidFill>
                    <a:schemeClr val="bg1"/>
                  </a:solidFill>
                </a:ln>
                <a:solidFill>
                  <a:schemeClr val="tx1"/>
                </a:solidFill>
                <a:effectLst>
                  <a:outerShdw blurRad="38100" dist="38100" dir="2700000" algn="tl">
                    <a:srgbClr val="000000">
                      <a:alpha val="43137"/>
                    </a:srgbClr>
                  </a:outerShdw>
                </a:effectLst>
                <a:latin typeface="News706 BT" panose="02040804060705020204" pitchFamily="18" charset="0"/>
              </a:rPr>
              <a:t>SOLUSI YANG DIUSULKAN</a:t>
            </a:r>
          </a:p>
        </p:txBody>
      </p:sp>
      <p:pic>
        <p:nvPicPr>
          <p:cNvPr id="6146" name="Picture 2" descr="12,277 Chat Bot Stock Photos, Pictures &amp; Royalty-Free Images - iStock">
            <a:extLst>
              <a:ext uri="{FF2B5EF4-FFF2-40B4-BE49-F238E27FC236}">
                <a16:creationId xmlns:a16="http://schemas.microsoft.com/office/drawing/2014/main" id="{1678AA86-F09B-430B-971D-0E7BB465E61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411" b="75701" l="10000" r="90000">
                        <a14:foregroundMark x1="82680" y1="12255" x2="82680" y2="12255"/>
                        <a14:foregroundMark x1="80556" y1="12745" x2="80556" y2="12745"/>
                        <a14:foregroundMark x1="73366" y1="14542" x2="73366" y2="14542"/>
                        <a14:foregroundMark x1="69118" y1="28595" x2="69118" y2="28595"/>
                        <a14:foregroundMark x1="69118" y1="29902" x2="69118" y2="29902"/>
                        <a14:foregroundMark x1="69608" y1="31046" x2="69608" y2="31046"/>
                        <a14:foregroundMark x1="69608" y1="25817" x2="69608" y2="25817"/>
                        <a14:foregroundMark x1="68791" y1="21732" x2="68791" y2="21732"/>
                        <a14:foregroundMark x1="85621" y1="23856" x2="85621" y2="23856"/>
                        <a14:foregroundMark x1="87745" y1="16993" x2="87745" y2="16993"/>
                      </a14:backgroundRemoval>
                    </a14:imgEffect>
                  </a14:imgLayer>
                </a14:imgProps>
              </a:ext>
              <a:ext uri="{28A0092B-C50C-407E-A947-70E740481C1C}">
                <a14:useLocalDpi xmlns:a14="http://schemas.microsoft.com/office/drawing/2010/main" val="0"/>
              </a:ext>
            </a:extLst>
          </a:blip>
          <a:srcRect b="15887"/>
          <a:stretch/>
        </p:blipFill>
        <p:spPr bwMode="auto">
          <a:xfrm>
            <a:off x="3351379" y="150125"/>
            <a:ext cx="5143500" cy="4326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0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pic>
        <p:nvPicPr>
          <p:cNvPr id="6146" name="Picture 2" descr="12,277 Chat Bot Stock Photos, Pictures &amp; Royalty-Free Images - iStock">
            <a:extLst>
              <a:ext uri="{FF2B5EF4-FFF2-40B4-BE49-F238E27FC236}">
                <a16:creationId xmlns:a16="http://schemas.microsoft.com/office/drawing/2014/main" id="{1678AA86-F09B-430B-971D-0E7BB465E61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411" b="75701" l="10000" r="90000">
                        <a14:foregroundMark x1="82680" y1="12255" x2="82680" y2="12255"/>
                        <a14:foregroundMark x1="80556" y1="12745" x2="80556" y2="12745"/>
                        <a14:foregroundMark x1="73366" y1="14542" x2="73366" y2="14542"/>
                        <a14:foregroundMark x1="69118" y1="28595" x2="69118" y2="28595"/>
                        <a14:foregroundMark x1="69118" y1="29902" x2="69118" y2="29902"/>
                        <a14:foregroundMark x1="69608" y1="31046" x2="69608" y2="31046"/>
                        <a14:foregroundMark x1="69608" y1="25817" x2="69608" y2="25817"/>
                        <a14:foregroundMark x1="68791" y1="21732" x2="68791" y2="21732"/>
                        <a14:foregroundMark x1="85621" y1="23856" x2="85621" y2="23856"/>
                        <a14:foregroundMark x1="87745" y1="16993" x2="87745" y2="16993"/>
                      </a14:backgroundRemoval>
                    </a14:imgEffect>
                  </a14:imgLayer>
                </a14:imgProps>
              </a:ext>
              <a:ext uri="{28A0092B-C50C-407E-A947-70E740481C1C}">
                <a14:useLocalDpi xmlns:a14="http://schemas.microsoft.com/office/drawing/2010/main" val="0"/>
              </a:ext>
            </a:extLst>
          </a:blip>
          <a:srcRect b="15887"/>
          <a:stretch/>
        </p:blipFill>
        <p:spPr bwMode="auto">
          <a:xfrm>
            <a:off x="-858103" y="695567"/>
            <a:ext cx="4461112" cy="37523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4A54A2-91DE-4C27-ABD3-B8CD1384E72A}"/>
              </a:ext>
            </a:extLst>
          </p:cNvPr>
          <p:cNvSpPr txBox="1"/>
          <p:nvPr/>
        </p:nvSpPr>
        <p:spPr>
          <a:xfrm flipH="1">
            <a:off x="4080681" y="723332"/>
            <a:ext cx="4926842"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SISTEM INFORMASI CHATBOT</a:t>
            </a:r>
            <a:endParaRPr lang="id-ID" sz="2400" b="1" dirty="0">
              <a:effectLst>
                <a:outerShdw blurRad="38100" dist="38100" dir="2700000" algn="tl">
                  <a:srgbClr val="000000">
                    <a:alpha val="43137"/>
                  </a:srgbClr>
                </a:outerShdw>
              </a:effectLst>
            </a:endParaRPr>
          </a:p>
        </p:txBody>
      </p:sp>
      <p:sp>
        <p:nvSpPr>
          <p:cNvPr id="4" name="Rectangle: Rounded Corners 3">
            <a:extLst>
              <a:ext uri="{FF2B5EF4-FFF2-40B4-BE49-F238E27FC236}">
                <a16:creationId xmlns:a16="http://schemas.microsoft.com/office/drawing/2014/main" id="{FF6DDFA2-DDCA-4D9D-8110-E2F6D9318C04}"/>
              </a:ext>
            </a:extLst>
          </p:cNvPr>
          <p:cNvSpPr/>
          <p:nvPr/>
        </p:nvSpPr>
        <p:spPr>
          <a:xfrm>
            <a:off x="3132161" y="1456247"/>
            <a:ext cx="5875362" cy="34142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800" dirty="0">
                <a:solidFill>
                  <a:schemeClr val="tx1"/>
                </a:solidFill>
                <a:effectLst/>
                <a:latin typeface="Times New Roman" panose="02020603050405020304" pitchFamily="18" charset="0"/>
                <a:ea typeface="Times New Roman" panose="02020603050405020304" pitchFamily="18" charset="0"/>
              </a:rPr>
              <a:t>Solusi yang diusulkan dari peneliti yaitu pembuatan Chatbot yang digunakan untuk membantu sistem pengecekan secara otomatis dimana pihak rumah sakit akan lebih mudah untuk melakukan penyetokan barang agar penyimpanan dan pendistribusian barang logistik non medis lebih efisien. Selain itu terdapat fitur Customer Service yang mana akan ada admin yang membantu dalam menjawab pertanyaan pengguna terkait masalah penyimpanan dan pendistribusian barang logistik non medis.</a:t>
            </a:r>
            <a:endParaRPr lang="id-ID" dirty="0">
              <a:solidFill>
                <a:schemeClr val="tx1"/>
              </a:solidFill>
            </a:endParaRPr>
          </a:p>
        </p:txBody>
      </p:sp>
    </p:spTree>
    <p:extLst>
      <p:ext uri="{BB962C8B-B14F-4D97-AF65-F5344CB8AC3E}">
        <p14:creationId xmlns:p14="http://schemas.microsoft.com/office/powerpoint/2010/main" val="144031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7" name="Google Shape;417;p15"/>
          <p:cNvSpPr/>
          <p:nvPr/>
        </p:nvSpPr>
        <p:spPr>
          <a:xfrm>
            <a:off x="8398112" y="221202"/>
            <a:ext cx="266545" cy="443607"/>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EEB6E1E6-423F-CF0C-A6A8-74F196D8051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4700" y1="48700" x2="24700" y2="48700"/>
                        <a14:foregroundMark x1="30800" y1="34200" x2="30800" y2="34200"/>
                        <a14:foregroundMark x1="47200" y1="37000" x2="47200" y2="37000"/>
                        <a14:foregroundMark x1="32200" y1="21500" x2="32200" y2="21500"/>
                        <a14:foregroundMark x1="69200" y1="20100" x2="69200" y2="20100"/>
                        <a14:foregroundMark x1="77100" y1="52900" x2="77100" y2="52900"/>
                        <a14:foregroundMark x1="60300" y1="51500" x2="60300" y2="51500"/>
                        <a14:foregroundMark x1="52800" y1="66400" x2="52800" y2="66400"/>
                        <a14:foregroundMark x1="50000" y1="82800" x2="50000" y2="82800"/>
                        <a14:foregroundMark x1="51900" y1="52900" x2="51900" y2="52900"/>
                        <a14:foregroundMark x1="43900" y1="52400" x2="43900" y2="52400"/>
                        <a14:foregroundMark x1="50500" y1="41200" x2="50500" y2="41200"/>
                        <a14:foregroundMark x1="54200" y1="30900" x2="54200" y2="30900"/>
                        <a14:foregroundMark x1="60800" y1="35100" x2="60800" y2="35100"/>
                        <a14:backgroundMark x1="82700" y1="80000" x2="82700" y2="80000"/>
                        <a14:backgroundMark x1="84200" y1="19600" x2="84200" y2="19600"/>
                        <a14:backgroundMark x1="18200" y1="16800" x2="18200" y2="16800"/>
                        <a14:backgroundMark x1="25700" y1="31800" x2="25700" y2="31800"/>
                        <a14:backgroundMark x1="43000" y1="20100" x2="43000" y2="20100"/>
                        <a14:backgroundMark x1="77600" y1="36500" x2="77600" y2="36500"/>
                        <a14:backgroundMark x1="72500" y1="67800" x2="72500" y2="67800"/>
                        <a14:backgroundMark x1="29400" y1="73900" x2="29400" y2="73900"/>
                        <a14:backgroundMark x1="48600" y1="53800" x2="48600" y2="53800"/>
                      </a14:backgroundRemoval>
                    </a14:imgEffect>
                  </a14:imgLayer>
                </a14:imgProps>
              </a:ext>
            </a:extLst>
          </a:blip>
          <a:stretch>
            <a:fillRect/>
          </a:stretch>
        </p:blipFill>
        <p:spPr>
          <a:xfrm>
            <a:off x="-288116" y="717600"/>
            <a:ext cx="4320896" cy="4320896"/>
          </a:xfrm>
          <a:prstGeom prst="rect">
            <a:avLst/>
          </a:prstGeom>
        </p:spPr>
      </p:pic>
      <p:sp>
        <p:nvSpPr>
          <p:cNvPr id="6" name="Google Shape;319;p15">
            <a:extLst>
              <a:ext uri="{FF2B5EF4-FFF2-40B4-BE49-F238E27FC236}">
                <a16:creationId xmlns:a16="http://schemas.microsoft.com/office/drawing/2014/main" id="{E384A582-871B-00B6-E749-85ED418988F4}"/>
              </a:ext>
            </a:extLst>
          </p:cNvPr>
          <p:cNvSpPr/>
          <p:nvPr/>
        </p:nvSpPr>
        <p:spPr>
          <a:xfrm>
            <a:off x="8267854" y="5618869"/>
            <a:ext cx="266545" cy="443092"/>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22;p15">
            <a:extLst>
              <a:ext uri="{FF2B5EF4-FFF2-40B4-BE49-F238E27FC236}">
                <a16:creationId xmlns:a16="http://schemas.microsoft.com/office/drawing/2014/main" id="{381674BA-D7D1-E2D3-C25E-FA3D8F7B9072}"/>
              </a:ext>
            </a:extLst>
          </p:cNvPr>
          <p:cNvSpPr/>
          <p:nvPr/>
        </p:nvSpPr>
        <p:spPr>
          <a:xfrm>
            <a:off x="8624642" y="7000441"/>
            <a:ext cx="266545" cy="443607"/>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18;p15">
            <a:extLst>
              <a:ext uri="{FF2B5EF4-FFF2-40B4-BE49-F238E27FC236}">
                <a16:creationId xmlns:a16="http://schemas.microsoft.com/office/drawing/2014/main" id="{F3B32A26-629D-4109-8D91-1F0DB0424520}"/>
              </a:ext>
            </a:extLst>
          </p:cNvPr>
          <p:cNvSpPr txBox="1"/>
          <p:nvPr/>
        </p:nvSpPr>
        <p:spPr>
          <a:xfrm>
            <a:off x="3425744" y="1648083"/>
            <a:ext cx="5465443" cy="2184542"/>
          </a:xfrm>
          <a:prstGeom prst="rect">
            <a:avLst/>
          </a:prstGeom>
          <a:noFill/>
          <a:ln>
            <a:noFill/>
          </a:ln>
        </p:spPr>
        <p:txBody>
          <a:bodyPr spcFirstLastPara="1" wrap="square" lIns="91425" tIns="91425" rIns="91425" bIns="91425" anchor="ctr" anchorCtr="0">
            <a:noAutofit/>
          </a:bodyPr>
          <a:lstStyle/>
          <a:p>
            <a:pPr algn="ctr"/>
            <a:r>
              <a:rPr lang="en-US" sz="3600" dirty="0">
                <a:ln>
                  <a:solidFill>
                    <a:schemeClr val="bg1"/>
                  </a:solidFill>
                </a:ln>
                <a:solidFill>
                  <a:schemeClr val="tx1"/>
                </a:solidFill>
                <a:effectLst>
                  <a:outerShdw blurRad="38100" dist="38100" dir="2700000" algn="tl">
                    <a:srgbClr val="000000">
                      <a:alpha val="43137"/>
                    </a:srgbClr>
                  </a:outerShdw>
                </a:effectLst>
                <a:latin typeface="News706 BT" panose="02040804060705020204" pitchFamily="18" charset="0"/>
              </a:rPr>
              <a:t>MENGAPA DIYAKINI SEBAGAI SOLUSI YANG EFEKTIF?</a:t>
            </a:r>
          </a:p>
        </p:txBody>
      </p:sp>
    </p:spTree>
    <p:extLst>
      <p:ext uri="{BB962C8B-B14F-4D97-AF65-F5344CB8AC3E}">
        <p14:creationId xmlns:p14="http://schemas.microsoft.com/office/powerpoint/2010/main" val="219978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7" name="Google Shape;417;p15"/>
          <p:cNvSpPr/>
          <p:nvPr/>
        </p:nvSpPr>
        <p:spPr>
          <a:xfrm>
            <a:off x="8398112" y="221202"/>
            <a:ext cx="266545" cy="443607"/>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EEB6E1E6-423F-CF0C-A6A8-74F196D8051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4700" y1="48700" x2="24700" y2="48700"/>
                        <a14:foregroundMark x1="30800" y1="34200" x2="30800" y2="34200"/>
                        <a14:foregroundMark x1="47200" y1="37000" x2="47200" y2="37000"/>
                        <a14:foregroundMark x1="32200" y1="21500" x2="32200" y2="21500"/>
                        <a14:foregroundMark x1="69200" y1="20100" x2="69200" y2="20100"/>
                        <a14:foregroundMark x1="77100" y1="52900" x2="77100" y2="52900"/>
                        <a14:foregroundMark x1="60300" y1="51500" x2="60300" y2="51500"/>
                        <a14:foregroundMark x1="52800" y1="66400" x2="52800" y2="66400"/>
                        <a14:foregroundMark x1="50000" y1="82800" x2="50000" y2="82800"/>
                        <a14:foregroundMark x1="51900" y1="52900" x2="51900" y2="52900"/>
                        <a14:foregroundMark x1="43900" y1="52400" x2="43900" y2="52400"/>
                        <a14:foregroundMark x1="50500" y1="41200" x2="50500" y2="41200"/>
                        <a14:foregroundMark x1="54200" y1="30900" x2="54200" y2="30900"/>
                        <a14:foregroundMark x1="60800" y1="35100" x2="60800" y2="35100"/>
                        <a14:backgroundMark x1="82700" y1="80000" x2="82700" y2="80000"/>
                        <a14:backgroundMark x1="84200" y1="19600" x2="84200" y2="19600"/>
                        <a14:backgroundMark x1="18200" y1="16800" x2="18200" y2="16800"/>
                        <a14:backgroundMark x1="25700" y1="31800" x2="25700" y2="31800"/>
                        <a14:backgroundMark x1="43000" y1="20100" x2="43000" y2="20100"/>
                        <a14:backgroundMark x1="77600" y1="36500" x2="77600" y2="36500"/>
                        <a14:backgroundMark x1="72500" y1="67800" x2="72500" y2="67800"/>
                        <a14:backgroundMark x1="29400" y1="73900" x2="29400" y2="73900"/>
                        <a14:backgroundMark x1="48600" y1="53800" x2="48600" y2="53800"/>
                      </a14:backgroundRemoval>
                    </a14:imgEffect>
                  </a14:imgLayer>
                </a14:imgProps>
              </a:ext>
            </a:extLst>
          </a:blip>
          <a:stretch>
            <a:fillRect/>
          </a:stretch>
        </p:blipFill>
        <p:spPr>
          <a:xfrm>
            <a:off x="5215869" y="411302"/>
            <a:ext cx="4320896" cy="4320896"/>
          </a:xfrm>
          <a:prstGeom prst="rect">
            <a:avLst/>
          </a:prstGeom>
        </p:spPr>
      </p:pic>
      <p:sp>
        <p:nvSpPr>
          <p:cNvPr id="6" name="Google Shape;319;p15">
            <a:extLst>
              <a:ext uri="{FF2B5EF4-FFF2-40B4-BE49-F238E27FC236}">
                <a16:creationId xmlns:a16="http://schemas.microsoft.com/office/drawing/2014/main" id="{E384A582-871B-00B6-E749-85ED418988F4}"/>
              </a:ext>
            </a:extLst>
          </p:cNvPr>
          <p:cNvSpPr/>
          <p:nvPr/>
        </p:nvSpPr>
        <p:spPr>
          <a:xfrm>
            <a:off x="8267854" y="5618869"/>
            <a:ext cx="266545" cy="443092"/>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22;p15">
            <a:extLst>
              <a:ext uri="{FF2B5EF4-FFF2-40B4-BE49-F238E27FC236}">
                <a16:creationId xmlns:a16="http://schemas.microsoft.com/office/drawing/2014/main" id="{381674BA-D7D1-E2D3-C25E-FA3D8F7B9072}"/>
              </a:ext>
            </a:extLst>
          </p:cNvPr>
          <p:cNvSpPr/>
          <p:nvPr/>
        </p:nvSpPr>
        <p:spPr>
          <a:xfrm>
            <a:off x="8624642" y="7000441"/>
            <a:ext cx="266545" cy="443607"/>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TextBox 8">
            <a:extLst>
              <a:ext uri="{FF2B5EF4-FFF2-40B4-BE49-F238E27FC236}">
                <a16:creationId xmlns:a16="http://schemas.microsoft.com/office/drawing/2014/main" id="{FB08E02A-D468-415A-B9E7-E7B67B968BD7}"/>
              </a:ext>
            </a:extLst>
          </p:cNvPr>
          <p:cNvSpPr txBox="1"/>
          <p:nvPr/>
        </p:nvSpPr>
        <p:spPr>
          <a:xfrm flipH="1">
            <a:off x="314067" y="372421"/>
            <a:ext cx="6774277"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ALASAN DINILAI EFEKTIF</a:t>
            </a:r>
            <a:endParaRPr lang="id-ID" sz="3200"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CF28FEEA-686C-4DFF-BAA2-0B4A0D623486}"/>
              </a:ext>
            </a:extLst>
          </p:cNvPr>
          <p:cNvSpPr txBox="1"/>
          <p:nvPr/>
        </p:nvSpPr>
        <p:spPr>
          <a:xfrm>
            <a:off x="151501" y="1572837"/>
            <a:ext cx="5686592" cy="2862322"/>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rPr>
              <a:t>	</a:t>
            </a:r>
            <a:r>
              <a:rPr lang="id-ID" sz="2000" dirty="0">
                <a:effectLst/>
                <a:latin typeface="Times New Roman" panose="02020603050405020304" pitchFamily="18" charset="0"/>
                <a:ea typeface="Times New Roman" panose="02020603050405020304" pitchFamily="18" charset="0"/>
              </a:rPr>
              <a:t>Solusi yang diusulkan ini dinilai efektif dan efisien dalam mengatasi masalah, karena Chatbot ini memiliki keunggulan yaitu sudah terotomatisasi dengan baik. Sehingga untuk setiap pertanyaan yang pernah diajukan sebelumnya akan dijawab oleh admin dengan cepat.</a:t>
            </a:r>
            <a:endParaRPr lang="en-US" sz="2000" dirty="0">
              <a:effectLst/>
              <a:latin typeface="Times New Roman" panose="02020603050405020304" pitchFamily="18" charset="0"/>
              <a:ea typeface="Times New Roman" panose="02020603050405020304" pitchFamily="18" charset="0"/>
            </a:endParaRPr>
          </a:p>
          <a:p>
            <a:pPr algn="just"/>
            <a:r>
              <a:rPr lang="en-US" sz="2000" dirty="0">
                <a:latin typeface="Times New Roman" panose="02020603050405020304" pitchFamily="18" charset="0"/>
                <a:ea typeface="Times New Roman" panose="02020603050405020304" pitchFamily="18" charset="0"/>
              </a:rPr>
              <a:t>	</a:t>
            </a:r>
            <a:r>
              <a:rPr lang="id-ID" sz="2000" dirty="0">
                <a:effectLst/>
                <a:latin typeface="Times New Roman" panose="02020603050405020304" pitchFamily="18" charset="0"/>
                <a:ea typeface="Times New Roman" panose="02020603050405020304" pitchFamily="18" charset="0"/>
              </a:rPr>
              <a:t>Serta penggunaan teknologi disini menjadi pendukung yang akan berpengaruh dalam kegiatan tanya jawab yang sedang dilakukan.</a:t>
            </a:r>
            <a:endParaRPr lang="id-ID" sz="1600" dirty="0"/>
          </a:p>
        </p:txBody>
      </p:sp>
    </p:spTree>
    <p:extLst>
      <p:ext uri="{BB962C8B-B14F-4D97-AF65-F5344CB8AC3E}">
        <p14:creationId xmlns:p14="http://schemas.microsoft.com/office/powerpoint/2010/main" val="169818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Box 7">
            <a:extLst>
              <a:ext uri="{FF2B5EF4-FFF2-40B4-BE49-F238E27FC236}">
                <a16:creationId xmlns:a16="http://schemas.microsoft.com/office/drawing/2014/main" id="{304FB363-8784-E40F-C1F7-BD1C5353CFC4}"/>
              </a:ext>
            </a:extLst>
          </p:cNvPr>
          <p:cNvSpPr txBox="1"/>
          <p:nvPr/>
        </p:nvSpPr>
        <p:spPr>
          <a:xfrm>
            <a:off x="0" y="216790"/>
            <a:ext cx="3528550" cy="492443"/>
          </a:xfrm>
          <a:prstGeom prst="rect">
            <a:avLst/>
          </a:prstGeom>
        </p:spPr>
        <p:txBody>
          <a:bodyPr wrap="square" lIns="0" tIns="0" rIns="0" bIns="0" rtlCol="0" anchor="t">
            <a:spAutoFit/>
          </a:bodyPr>
          <a:lstStyle/>
          <a:p>
            <a:pPr algn="ctr"/>
            <a:r>
              <a:rPr lang="en-US" sz="3200" b="1" i="1" dirty="0">
                <a:solidFill>
                  <a:srgbClr val="000000"/>
                </a:solidFill>
                <a:effectLst>
                  <a:outerShdw blurRad="38100" dist="38100" dir="2700000" algn="tl">
                    <a:srgbClr val="000000">
                      <a:alpha val="43137"/>
                    </a:srgbClr>
                  </a:outerShdw>
                </a:effectLst>
                <a:latin typeface="+mj-lt"/>
              </a:rPr>
              <a:t>Grup 22-Bellatrix </a:t>
            </a:r>
          </a:p>
        </p:txBody>
      </p:sp>
      <p:pic>
        <p:nvPicPr>
          <p:cNvPr id="165" name="Picture 2" descr="12,277 Chat Bot Stock Photos, Pictures &amp; Royalty-Free Images - iStock">
            <a:extLst>
              <a:ext uri="{FF2B5EF4-FFF2-40B4-BE49-F238E27FC236}">
                <a16:creationId xmlns:a16="http://schemas.microsoft.com/office/drawing/2014/main" id="{9D5E6D5C-1558-4AC4-AE97-D1C57397149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411" b="75701" l="10000" r="90000">
                        <a14:foregroundMark x1="82680" y1="12255" x2="82680" y2="12255"/>
                        <a14:foregroundMark x1="80556" y1="12745" x2="80556" y2="12745"/>
                        <a14:foregroundMark x1="73366" y1="14542" x2="73366" y2="14542"/>
                        <a14:foregroundMark x1="69118" y1="28595" x2="69118" y2="28595"/>
                        <a14:foregroundMark x1="69118" y1="29902" x2="69118" y2="29902"/>
                        <a14:foregroundMark x1="69608" y1="31046" x2="69608" y2="31046"/>
                        <a14:foregroundMark x1="69608" y1="25817" x2="69608" y2="25817"/>
                        <a14:foregroundMark x1="68791" y1="21732" x2="68791" y2="21732"/>
                        <a14:foregroundMark x1="85621" y1="23856" x2="85621" y2="23856"/>
                        <a14:foregroundMark x1="87745" y1="16993" x2="87745" y2="16993"/>
                      </a14:backgroundRemoval>
                    </a14:imgEffect>
                  </a14:imgLayer>
                </a14:imgProps>
              </a:ext>
              <a:ext uri="{28A0092B-C50C-407E-A947-70E740481C1C}">
                <a14:useLocalDpi xmlns:a14="http://schemas.microsoft.com/office/drawing/2010/main" val="0"/>
              </a:ext>
            </a:extLst>
          </a:blip>
          <a:srcRect b="15887"/>
          <a:stretch/>
        </p:blipFill>
        <p:spPr bwMode="auto">
          <a:xfrm>
            <a:off x="-831681" y="600370"/>
            <a:ext cx="5143500" cy="43263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A5B946-2995-9781-8DD9-2DDA77DCCBD1}"/>
              </a:ext>
            </a:extLst>
          </p:cNvPr>
          <p:cNvSpPr txBox="1"/>
          <p:nvPr/>
        </p:nvSpPr>
        <p:spPr>
          <a:xfrm>
            <a:off x="949330" y="4104088"/>
            <a:ext cx="3621672" cy="307777"/>
          </a:xfrm>
          <a:prstGeom prst="rect">
            <a:avLst/>
          </a:prstGeom>
          <a:noFill/>
        </p:spPr>
        <p:txBody>
          <a:bodyPr wrap="square" rtlCol="0">
            <a:spAutoFit/>
          </a:bodyPr>
          <a:lstStyle/>
          <a:p>
            <a:pPr algn="ctr"/>
            <a:r>
              <a:rPr lang="en-US" b="1" dirty="0"/>
              <a:t>PITCHING VIDEO CAPSTONE PROJECT</a:t>
            </a:r>
            <a:endParaRPr lang="en-ID" b="1" dirty="0"/>
          </a:p>
        </p:txBody>
      </p:sp>
      <p:sp>
        <p:nvSpPr>
          <p:cNvPr id="166" name="Google Shape;164;p13">
            <a:extLst>
              <a:ext uri="{FF2B5EF4-FFF2-40B4-BE49-F238E27FC236}">
                <a16:creationId xmlns:a16="http://schemas.microsoft.com/office/drawing/2014/main" id="{99B0E1F6-7F59-4A6F-A2A6-8B3BDF3CC0A5}"/>
              </a:ext>
            </a:extLst>
          </p:cNvPr>
          <p:cNvSpPr txBox="1"/>
          <p:nvPr/>
        </p:nvSpPr>
        <p:spPr>
          <a:xfrm>
            <a:off x="2292997" y="2190552"/>
            <a:ext cx="7114153" cy="2352578"/>
          </a:xfrm>
          <a:prstGeom prst="rect">
            <a:avLst/>
          </a:prstGeom>
          <a:noFill/>
          <a:ln>
            <a:noFill/>
          </a:ln>
        </p:spPr>
        <p:txBody>
          <a:bodyPr spcFirstLastPara="1" wrap="square" lIns="91425" tIns="91425" rIns="91425" bIns="91425" anchor="t" anchorCtr="0">
            <a:noAutofit/>
          </a:bodyPr>
          <a:lstStyle/>
          <a:p>
            <a:pPr algn="ctr"/>
            <a:r>
              <a:rPr lang="en-US" sz="4800" dirty="0">
                <a:solidFill>
                  <a:srgbClr val="000000"/>
                </a:solidFill>
                <a:effectLst>
                  <a:outerShdw blurRad="38100" dist="38100" dir="2700000" algn="tl">
                    <a:srgbClr val="000000">
                      <a:alpha val="43137"/>
                    </a:srgbClr>
                  </a:outerShdw>
                </a:effectLst>
                <a:latin typeface="Matura MT Script Capitals" panose="03020802060602070202" pitchFamily="66" charset="0"/>
              </a:rPr>
              <a:t>THANK YOU</a:t>
            </a:r>
          </a:p>
        </p:txBody>
      </p:sp>
    </p:spTree>
    <p:extLst>
      <p:ext uri="{BB962C8B-B14F-4D97-AF65-F5344CB8AC3E}">
        <p14:creationId xmlns:p14="http://schemas.microsoft.com/office/powerpoint/2010/main" val="425118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7">
            <a:extLst>
              <a:ext uri="{FF2B5EF4-FFF2-40B4-BE49-F238E27FC236}">
                <a16:creationId xmlns:a16="http://schemas.microsoft.com/office/drawing/2014/main" id="{657B2FFE-5680-58D3-006E-D2429C17064E}"/>
              </a:ext>
            </a:extLst>
          </p:cNvPr>
          <p:cNvSpPr txBox="1"/>
          <p:nvPr/>
        </p:nvSpPr>
        <p:spPr>
          <a:xfrm>
            <a:off x="2913171" y="61626"/>
            <a:ext cx="3528550" cy="492443"/>
          </a:xfrm>
          <a:prstGeom prst="rect">
            <a:avLst/>
          </a:prstGeom>
        </p:spPr>
        <p:txBody>
          <a:bodyPr wrap="square" lIns="0" tIns="0" rIns="0" bIns="0" rtlCol="0" anchor="t">
            <a:spAutoFit/>
          </a:bodyPr>
          <a:lstStyle/>
          <a:p>
            <a:pPr algn="ctr"/>
            <a:r>
              <a:rPr lang="en-US" sz="3200" b="1" i="1" dirty="0">
                <a:solidFill>
                  <a:srgbClr val="000000"/>
                </a:solidFill>
                <a:effectLst>
                  <a:outerShdw blurRad="38100" dist="38100" dir="2700000" algn="tl">
                    <a:srgbClr val="000000">
                      <a:alpha val="43137"/>
                    </a:srgbClr>
                  </a:outerShdw>
                </a:effectLst>
                <a:latin typeface="+mj-lt"/>
              </a:rPr>
              <a:t>Grup 22-Bellatrix </a:t>
            </a:r>
          </a:p>
        </p:txBody>
      </p:sp>
      <p:grpSp>
        <p:nvGrpSpPr>
          <p:cNvPr id="16" name="Group 15">
            <a:extLst>
              <a:ext uri="{FF2B5EF4-FFF2-40B4-BE49-F238E27FC236}">
                <a16:creationId xmlns:a16="http://schemas.microsoft.com/office/drawing/2014/main" id="{FDE4CE67-D1C7-BE99-CBBE-1C5EBC373BD2}"/>
              </a:ext>
            </a:extLst>
          </p:cNvPr>
          <p:cNvGrpSpPr/>
          <p:nvPr/>
        </p:nvGrpSpPr>
        <p:grpSpPr>
          <a:xfrm>
            <a:off x="238228" y="3371421"/>
            <a:ext cx="2526660" cy="852796"/>
            <a:chOff x="461259" y="3883981"/>
            <a:chExt cx="2526660" cy="852796"/>
          </a:xfrm>
        </p:grpSpPr>
        <p:sp>
          <p:nvSpPr>
            <p:cNvPr id="5" name="Google Shape;5231;p43">
              <a:extLst>
                <a:ext uri="{FF2B5EF4-FFF2-40B4-BE49-F238E27FC236}">
                  <a16:creationId xmlns:a16="http://schemas.microsoft.com/office/drawing/2014/main" id="{83847AAA-D793-8408-B940-31648F97F91E}"/>
                </a:ext>
              </a:extLst>
            </p:cNvPr>
            <p:cNvSpPr/>
            <p:nvPr/>
          </p:nvSpPr>
          <p:spPr>
            <a:xfrm>
              <a:off x="536578" y="3969485"/>
              <a:ext cx="2182793" cy="767292"/>
            </a:xfrm>
            <a:custGeom>
              <a:avLst/>
              <a:gdLst/>
              <a:ahLst/>
              <a:cxnLst/>
              <a:rect l="l" t="t" r="r" b="b"/>
              <a:pathLst>
                <a:path w="67931" h="23879" extrusionOk="0">
                  <a:moveTo>
                    <a:pt x="55991" y="0"/>
                  </a:moveTo>
                  <a:lnTo>
                    <a:pt x="11940" y="0"/>
                  </a:lnTo>
                  <a:cubicBezTo>
                    <a:pt x="5321" y="0"/>
                    <a:pt x="0" y="5352"/>
                    <a:pt x="0" y="11939"/>
                  </a:cubicBezTo>
                  <a:lnTo>
                    <a:pt x="0" y="11939"/>
                  </a:lnTo>
                  <a:cubicBezTo>
                    <a:pt x="0" y="18526"/>
                    <a:pt x="5321" y="23878"/>
                    <a:pt x="11940" y="23878"/>
                  </a:cubicBezTo>
                  <a:lnTo>
                    <a:pt x="55991" y="23878"/>
                  </a:lnTo>
                  <a:cubicBezTo>
                    <a:pt x="62578" y="23878"/>
                    <a:pt x="67930" y="18526"/>
                    <a:pt x="67930" y="11939"/>
                  </a:cubicBezTo>
                  <a:cubicBezTo>
                    <a:pt x="67930" y="5352"/>
                    <a:pt x="62578" y="0"/>
                    <a:pt x="559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5232;p43">
              <a:extLst>
                <a:ext uri="{FF2B5EF4-FFF2-40B4-BE49-F238E27FC236}">
                  <a16:creationId xmlns:a16="http://schemas.microsoft.com/office/drawing/2014/main" id="{A6569C23-6157-70B1-F930-DC33FC36B669}"/>
                </a:ext>
              </a:extLst>
            </p:cNvPr>
            <p:cNvSpPr/>
            <p:nvPr/>
          </p:nvSpPr>
          <p:spPr>
            <a:xfrm>
              <a:off x="461259" y="3883981"/>
              <a:ext cx="2451912" cy="767324"/>
            </a:xfrm>
            <a:custGeom>
              <a:avLst/>
              <a:gdLst/>
              <a:ahLst/>
              <a:cxnLst/>
              <a:rect l="l" t="t" r="r" b="b"/>
              <a:pathLst>
                <a:path w="67931" h="23880" extrusionOk="0">
                  <a:moveTo>
                    <a:pt x="11940" y="1"/>
                  </a:moveTo>
                  <a:cubicBezTo>
                    <a:pt x="5353" y="1"/>
                    <a:pt x="1" y="5353"/>
                    <a:pt x="1" y="11940"/>
                  </a:cubicBezTo>
                  <a:cubicBezTo>
                    <a:pt x="1" y="18527"/>
                    <a:pt x="5353" y="23879"/>
                    <a:pt x="11940" y="23879"/>
                  </a:cubicBezTo>
                  <a:lnTo>
                    <a:pt x="55992" y="23879"/>
                  </a:lnTo>
                  <a:cubicBezTo>
                    <a:pt x="62611" y="23879"/>
                    <a:pt x="67931" y="18527"/>
                    <a:pt x="67931" y="11940"/>
                  </a:cubicBezTo>
                  <a:cubicBezTo>
                    <a:pt x="67931" y="5353"/>
                    <a:pt x="62611" y="1"/>
                    <a:pt x="559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5233;p43">
              <a:extLst>
                <a:ext uri="{FF2B5EF4-FFF2-40B4-BE49-F238E27FC236}">
                  <a16:creationId xmlns:a16="http://schemas.microsoft.com/office/drawing/2014/main" id="{842570B4-96F3-88B6-9B7B-0867DC0DB0BD}"/>
                </a:ext>
              </a:extLst>
            </p:cNvPr>
            <p:cNvSpPr/>
            <p:nvPr/>
          </p:nvSpPr>
          <p:spPr>
            <a:xfrm>
              <a:off x="571184" y="3971510"/>
              <a:ext cx="673658" cy="673690"/>
            </a:xfrm>
            <a:custGeom>
              <a:avLst/>
              <a:gdLst/>
              <a:ahLst/>
              <a:cxnLst/>
              <a:rect l="l" t="t" r="r" b="b"/>
              <a:pathLst>
                <a:path w="20965" h="20966" extrusionOk="0">
                  <a:moveTo>
                    <a:pt x="10483" y="0"/>
                  </a:moveTo>
                  <a:cubicBezTo>
                    <a:pt x="4687" y="0"/>
                    <a:pt x="0" y="4687"/>
                    <a:pt x="0" y="10483"/>
                  </a:cubicBezTo>
                  <a:cubicBezTo>
                    <a:pt x="0" y="16278"/>
                    <a:pt x="4687" y="20965"/>
                    <a:pt x="10483" y="20965"/>
                  </a:cubicBezTo>
                  <a:cubicBezTo>
                    <a:pt x="16246" y="20965"/>
                    <a:pt x="20965" y="16278"/>
                    <a:pt x="20965" y="10483"/>
                  </a:cubicBezTo>
                  <a:cubicBezTo>
                    <a:pt x="20965" y="4687"/>
                    <a:pt x="16246" y="0"/>
                    <a:pt x="1048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5234;p43">
              <a:extLst>
                <a:ext uri="{FF2B5EF4-FFF2-40B4-BE49-F238E27FC236}">
                  <a16:creationId xmlns:a16="http://schemas.microsoft.com/office/drawing/2014/main" id="{178BFDD2-53AA-2C9F-BB2A-E67A948B6987}"/>
                </a:ext>
              </a:extLst>
            </p:cNvPr>
            <p:cNvSpPr/>
            <p:nvPr/>
          </p:nvSpPr>
          <p:spPr>
            <a:xfrm>
              <a:off x="514181" y="3930798"/>
              <a:ext cx="673690" cy="673690"/>
            </a:xfrm>
            <a:custGeom>
              <a:avLst/>
              <a:gdLst/>
              <a:ahLst/>
              <a:cxnLst/>
              <a:rect l="l" t="t" r="r" b="b"/>
              <a:pathLst>
                <a:path w="20966" h="20966" extrusionOk="0">
                  <a:moveTo>
                    <a:pt x="10483" y="1"/>
                  </a:moveTo>
                  <a:cubicBezTo>
                    <a:pt x="4688" y="1"/>
                    <a:pt x="1" y="4688"/>
                    <a:pt x="1" y="10483"/>
                  </a:cubicBezTo>
                  <a:cubicBezTo>
                    <a:pt x="1" y="16278"/>
                    <a:pt x="4688" y="20965"/>
                    <a:pt x="10483" y="20965"/>
                  </a:cubicBezTo>
                  <a:cubicBezTo>
                    <a:pt x="16278" y="20965"/>
                    <a:pt x="20965" y="16278"/>
                    <a:pt x="20965" y="10483"/>
                  </a:cubicBezTo>
                  <a:cubicBezTo>
                    <a:pt x="20965" y="4688"/>
                    <a:pt x="16278" y="1"/>
                    <a:pt x="10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235;p43">
              <a:extLst>
                <a:ext uri="{FF2B5EF4-FFF2-40B4-BE49-F238E27FC236}">
                  <a16:creationId xmlns:a16="http://schemas.microsoft.com/office/drawing/2014/main" id="{EC0039D8-6458-D1F3-C78A-1CF8DC1877F9}"/>
                </a:ext>
              </a:extLst>
            </p:cNvPr>
            <p:cNvSpPr/>
            <p:nvPr/>
          </p:nvSpPr>
          <p:spPr>
            <a:xfrm>
              <a:off x="567103" y="3983720"/>
              <a:ext cx="567846" cy="567846"/>
            </a:xfrm>
            <a:custGeom>
              <a:avLst/>
              <a:gdLst/>
              <a:ahLst/>
              <a:cxnLst/>
              <a:rect l="l" t="t" r="r" b="b"/>
              <a:pathLst>
                <a:path w="17672" h="17672" extrusionOk="0">
                  <a:moveTo>
                    <a:pt x="8836" y="0"/>
                  </a:moveTo>
                  <a:cubicBezTo>
                    <a:pt x="3959" y="0"/>
                    <a:pt x="0" y="3959"/>
                    <a:pt x="0" y="8836"/>
                  </a:cubicBezTo>
                  <a:cubicBezTo>
                    <a:pt x="0" y="13713"/>
                    <a:pt x="3959" y="17672"/>
                    <a:pt x="8836" y="17672"/>
                  </a:cubicBezTo>
                  <a:cubicBezTo>
                    <a:pt x="13713" y="17672"/>
                    <a:pt x="17672" y="13713"/>
                    <a:pt x="17672" y="8836"/>
                  </a:cubicBezTo>
                  <a:cubicBezTo>
                    <a:pt x="17672" y="3959"/>
                    <a:pt x="13713" y="0"/>
                    <a:pt x="8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286;p43">
              <a:extLst>
                <a:ext uri="{FF2B5EF4-FFF2-40B4-BE49-F238E27FC236}">
                  <a16:creationId xmlns:a16="http://schemas.microsoft.com/office/drawing/2014/main" id="{34A48074-89D9-1DB3-43AF-972FB95698DB}"/>
                </a:ext>
              </a:extLst>
            </p:cNvPr>
            <p:cNvSpPr txBox="1"/>
            <p:nvPr/>
          </p:nvSpPr>
          <p:spPr>
            <a:xfrm>
              <a:off x="645931" y="4089672"/>
              <a:ext cx="298178" cy="3529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FFFFFF"/>
                  </a:solidFill>
                  <a:latin typeface="Fira Sans Medium"/>
                  <a:ea typeface="Fira Sans Medium"/>
                  <a:cs typeface="Fira Sans Medium"/>
                  <a:sym typeface="Fira Sans Medium"/>
                </a:rPr>
                <a:t>1</a:t>
              </a:r>
              <a:endParaRPr sz="2800" dirty="0">
                <a:solidFill>
                  <a:srgbClr val="FFFFFF"/>
                </a:solidFill>
                <a:latin typeface="Fira Sans Medium"/>
                <a:ea typeface="Fira Sans Medium"/>
                <a:cs typeface="Fira Sans Medium"/>
                <a:sym typeface="Fira Sans Medium"/>
              </a:endParaRPr>
            </a:p>
          </p:txBody>
        </p:sp>
        <p:sp>
          <p:nvSpPr>
            <p:cNvPr id="15" name="Google Shape;5287;p43">
              <a:extLst>
                <a:ext uri="{FF2B5EF4-FFF2-40B4-BE49-F238E27FC236}">
                  <a16:creationId xmlns:a16="http://schemas.microsoft.com/office/drawing/2014/main" id="{77911CA7-97E5-52B4-9186-D8DF3495AD4A}"/>
                </a:ext>
              </a:extLst>
            </p:cNvPr>
            <p:cNvSpPr txBox="1"/>
            <p:nvPr/>
          </p:nvSpPr>
          <p:spPr>
            <a:xfrm>
              <a:off x="1165475" y="4053264"/>
              <a:ext cx="1822444" cy="414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300" b="1" dirty="0">
                  <a:solidFill>
                    <a:srgbClr val="FFFFFF"/>
                  </a:solidFill>
                  <a:latin typeface="News706 BT" panose="02040804060705020204" pitchFamily="18" charset="0"/>
                  <a:ea typeface="Fira Sans"/>
                  <a:cs typeface="Fira Sans"/>
                  <a:sym typeface="Fira Sans"/>
                </a:rPr>
                <a:t>DIRA FEBRIANTI</a:t>
              </a:r>
              <a:endParaRPr sz="1300" b="1" dirty="0">
                <a:solidFill>
                  <a:srgbClr val="FFFFFF"/>
                </a:solidFill>
                <a:latin typeface="News706 BT" panose="02040804060705020204" pitchFamily="18" charset="0"/>
                <a:ea typeface="Fira Sans"/>
                <a:cs typeface="Fira Sans"/>
                <a:sym typeface="Fira Sans"/>
              </a:endParaRPr>
            </a:p>
          </p:txBody>
        </p:sp>
      </p:grpSp>
      <p:grpSp>
        <p:nvGrpSpPr>
          <p:cNvPr id="17" name="Group 16">
            <a:extLst>
              <a:ext uri="{FF2B5EF4-FFF2-40B4-BE49-F238E27FC236}">
                <a16:creationId xmlns:a16="http://schemas.microsoft.com/office/drawing/2014/main" id="{C0591EF9-2EB4-74FB-9C8C-D51CFA61688D}"/>
              </a:ext>
            </a:extLst>
          </p:cNvPr>
          <p:cNvGrpSpPr/>
          <p:nvPr/>
        </p:nvGrpSpPr>
        <p:grpSpPr>
          <a:xfrm>
            <a:off x="6326190" y="3371421"/>
            <a:ext cx="2526660" cy="852796"/>
            <a:chOff x="461259" y="3883981"/>
            <a:chExt cx="2526660" cy="852796"/>
          </a:xfrm>
        </p:grpSpPr>
        <p:sp>
          <p:nvSpPr>
            <p:cNvPr id="18" name="Google Shape;5231;p43">
              <a:extLst>
                <a:ext uri="{FF2B5EF4-FFF2-40B4-BE49-F238E27FC236}">
                  <a16:creationId xmlns:a16="http://schemas.microsoft.com/office/drawing/2014/main" id="{4DB028DA-F2E3-594C-6EE9-5EFC8A6679F8}"/>
                </a:ext>
              </a:extLst>
            </p:cNvPr>
            <p:cNvSpPr/>
            <p:nvPr/>
          </p:nvSpPr>
          <p:spPr>
            <a:xfrm>
              <a:off x="536578" y="3969485"/>
              <a:ext cx="2182793" cy="767292"/>
            </a:xfrm>
            <a:custGeom>
              <a:avLst/>
              <a:gdLst/>
              <a:ahLst/>
              <a:cxnLst/>
              <a:rect l="l" t="t" r="r" b="b"/>
              <a:pathLst>
                <a:path w="67931" h="23879" extrusionOk="0">
                  <a:moveTo>
                    <a:pt x="55991" y="0"/>
                  </a:moveTo>
                  <a:lnTo>
                    <a:pt x="11940" y="0"/>
                  </a:lnTo>
                  <a:cubicBezTo>
                    <a:pt x="5321" y="0"/>
                    <a:pt x="0" y="5352"/>
                    <a:pt x="0" y="11939"/>
                  </a:cubicBezTo>
                  <a:lnTo>
                    <a:pt x="0" y="11939"/>
                  </a:lnTo>
                  <a:cubicBezTo>
                    <a:pt x="0" y="18526"/>
                    <a:pt x="5321" y="23878"/>
                    <a:pt x="11940" y="23878"/>
                  </a:cubicBezTo>
                  <a:lnTo>
                    <a:pt x="55991" y="23878"/>
                  </a:lnTo>
                  <a:cubicBezTo>
                    <a:pt x="62578" y="23878"/>
                    <a:pt x="67930" y="18526"/>
                    <a:pt x="67930" y="11939"/>
                  </a:cubicBezTo>
                  <a:cubicBezTo>
                    <a:pt x="67930" y="5352"/>
                    <a:pt x="62578" y="0"/>
                    <a:pt x="559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5232;p43">
              <a:extLst>
                <a:ext uri="{FF2B5EF4-FFF2-40B4-BE49-F238E27FC236}">
                  <a16:creationId xmlns:a16="http://schemas.microsoft.com/office/drawing/2014/main" id="{F0F968F4-792E-33FA-0454-9C21C5A01C0B}"/>
                </a:ext>
              </a:extLst>
            </p:cNvPr>
            <p:cNvSpPr/>
            <p:nvPr/>
          </p:nvSpPr>
          <p:spPr>
            <a:xfrm>
              <a:off x="461259" y="3883981"/>
              <a:ext cx="2451912" cy="767324"/>
            </a:xfrm>
            <a:custGeom>
              <a:avLst/>
              <a:gdLst/>
              <a:ahLst/>
              <a:cxnLst/>
              <a:rect l="l" t="t" r="r" b="b"/>
              <a:pathLst>
                <a:path w="67931" h="23880" extrusionOk="0">
                  <a:moveTo>
                    <a:pt x="11940" y="1"/>
                  </a:moveTo>
                  <a:cubicBezTo>
                    <a:pt x="5353" y="1"/>
                    <a:pt x="1" y="5353"/>
                    <a:pt x="1" y="11940"/>
                  </a:cubicBezTo>
                  <a:cubicBezTo>
                    <a:pt x="1" y="18527"/>
                    <a:pt x="5353" y="23879"/>
                    <a:pt x="11940" y="23879"/>
                  </a:cubicBezTo>
                  <a:lnTo>
                    <a:pt x="55992" y="23879"/>
                  </a:lnTo>
                  <a:cubicBezTo>
                    <a:pt x="62611" y="23879"/>
                    <a:pt x="67931" y="18527"/>
                    <a:pt x="67931" y="11940"/>
                  </a:cubicBezTo>
                  <a:cubicBezTo>
                    <a:pt x="67931" y="5353"/>
                    <a:pt x="62611" y="1"/>
                    <a:pt x="559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5233;p43">
              <a:extLst>
                <a:ext uri="{FF2B5EF4-FFF2-40B4-BE49-F238E27FC236}">
                  <a16:creationId xmlns:a16="http://schemas.microsoft.com/office/drawing/2014/main" id="{9A7247EC-AA13-744A-F571-1B2CBEAA8486}"/>
                </a:ext>
              </a:extLst>
            </p:cNvPr>
            <p:cNvSpPr/>
            <p:nvPr/>
          </p:nvSpPr>
          <p:spPr>
            <a:xfrm>
              <a:off x="571184" y="3971510"/>
              <a:ext cx="673658" cy="673690"/>
            </a:xfrm>
            <a:custGeom>
              <a:avLst/>
              <a:gdLst/>
              <a:ahLst/>
              <a:cxnLst/>
              <a:rect l="l" t="t" r="r" b="b"/>
              <a:pathLst>
                <a:path w="20965" h="20966" extrusionOk="0">
                  <a:moveTo>
                    <a:pt x="10483" y="0"/>
                  </a:moveTo>
                  <a:cubicBezTo>
                    <a:pt x="4687" y="0"/>
                    <a:pt x="0" y="4687"/>
                    <a:pt x="0" y="10483"/>
                  </a:cubicBezTo>
                  <a:cubicBezTo>
                    <a:pt x="0" y="16278"/>
                    <a:pt x="4687" y="20965"/>
                    <a:pt x="10483" y="20965"/>
                  </a:cubicBezTo>
                  <a:cubicBezTo>
                    <a:pt x="16246" y="20965"/>
                    <a:pt x="20965" y="16278"/>
                    <a:pt x="20965" y="10483"/>
                  </a:cubicBezTo>
                  <a:cubicBezTo>
                    <a:pt x="20965" y="4687"/>
                    <a:pt x="16246" y="0"/>
                    <a:pt x="1048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234;p43">
              <a:extLst>
                <a:ext uri="{FF2B5EF4-FFF2-40B4-BE49-F238E27FC236}">
                  <a16:creationId xmlns:a16="http://schemas.microsoft.com/office/drawing/2014/main" id="{804635DA-4C75-A511-F7BA-E3BA913E29F5}"/>
                </a:ext>
              </a:extLst>
            </p:cNvPr>
            <p:cNvSpPr/>
            <p:nvPr/>
          </p:nvSpPr>
          <p:spPr>
            <a:xfrm>
              <a:off x="514181" y="3930798"/>
              <a:ext cx="673690" cy="673690"/>
            </a:xfrm>
            <a:custGeom>
              <a:avLst/>
              <a:gdLst/>
              <a:ahLst/>
              <a:cxnLst/>
              <a:rect l="l" t="t" r="r" b="b"/>
              <a:pathLst>
                <a:path w="20966" h="20966" extrusionOk="0">
                  <a:moveTo>
                    <a:pt x="10483" y="1"/>
                  </a:moveTo>
                  <a:cubicBezTo>
                    <a:pt x="4688" y="1"/>
                    <a:pt x="1" y="4688"/>
                    <a:pt x="1" y="10483"/>
                  </a:cubicBezTo>
                  <a:cubicBezTo>
                    <a:pt x="1" y="16278"/>
                    <a:pt x="4688" y="20965"/>
                    <a:pt x="10483" y="20965"/>
                  </a:cubicBezTo>
                  <a:cubicBezTo>
                    <a:pt x="16278" y="20965"/>
                    <a:pt x="20965" y="16278"/>
                    <a:pt x="20965" y="10483"/>
                  </a:cubicBezTo>
                  <a:cubicBezTo>
                    <a:pt x="20965" y="4688"/>
                    <a:pt x="16278" y="1"/>
                    <a:pt x="10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235;p43">
              <a:extLst>
                <a:ext uri="{FF2B5EF4-FFF2-40B4-BE49-F238E27FC236}">
                  <a16:creationId xmlns:a16="http://schemas.microsoft.com/office/drawing/2014/main" id="{DE29D45C-647C-AAE2-2B65-B8B4823CF470}"/>
                </a:ext>
              </a:extLst>
            </p:cNvPr>
            <p:cNvSpPr/>
            <p:nvPr/>
          </p:nvSpPr>
          <p:spPr>
            <a:xfrm>
              <a:off x="567103" y="3983720"/>
              <a:ext cx="567846" cy="567846"/>
            </a:xfrm>
            <a:custGeom>
              <a:avLst/>
              <a:gdLst/>
              <a:ahLst/>
              <a:cxnLst/>
              <a:rect l="l" t="t" r="r" b="b"/>
              <a:pathLst>
                <a:path w="17672" h="17672" extrusionOk="0">
                  <a:moveTo>
                    <a:pt x="8836" y="0"/>
                  </a:moveTo>
                  <a:cubicBezTo>
                    <a:pt x="3959" y="0"/>
                    <a:pt x="0" y="3959"/>
                    <a:pt x="0" y="8836"/>
                  </a:cubicBezTo>
                  <a:cubicBezTo>
                    <a:pt x="0" y="13713"/>
                    <a:pt x="3959" y="17672"/>
                    <a:pt x="8836" y="17672"/>
                  </a:cubicBezTo>
                  <a:cubicBezTo>
                    <a:pt x="13713" y="17672"/>
                    <a:pt x="17672" y="13713"/>
                    <a:pt x="17672" y="8836"/>
                  </a:cubicBezTo>
                  <a:cubicBezTo>
                    <a:pt x="17672" y="3959"/>
                    <a:pt x="13713" y="0"/>
                    <a:pt x="8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5286;p43">
              <a:extLst>
                <a:ext uri="{FF2B5EF4-FFF2-40B4-BE49-F238E27FC236}">
                  <a16:creationId xmlns:a16="http://schemas.microsoft.com/office/drawing/2014/main" id="{B4EA2041-A8CF-91FC-E9AE-5A2213A036BE}"/>
                </a:ext>
              </a:extLst>
            </p:cNvPr>
            <p:cNvSpPr txBox="1"/>
            <p:nvPr/>
          </p:nvSpPr>
          <p:spPr>
            <a:xfrm>
              <a:off x="645931" y="4089672"/>
              <a:ext cx="298178" cy="3529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FFFFFF"/>
                  </a:solidFill>
                  <a:latin typeface="Fira Sans Medium"/>
                  <a:ea typeface="Fira Sans Medium"/>
                  <a:cs typeface="Fira Sans Medium"/>
                  <a:sym typeface="Fira Sans Medium"/>
                </a:rPr>
                <a:t>2</a:t>
              </a:r>
            </a:p>
          </p:txBody>
        </p:sp>
        <p:sp>
          <p:nvSpPr>
            <p:cNvPr id="24" name="Google Shape;5287;p43">
              <a:extLst>
                <a:ext uri="{FF2B5EF4-FFF2-40B4-BE49-F238E27FC236}">
                  <a16:creationId xmlns:a16="http://schemas.microsoft.com/office/drawing/2014/main" id="{1468D0AA-B2D4-649E-8CFC-2AF3CC8F3F75}"/>
                </a:ext>
              </a:extLst>
            </p:cNvPr>
            <p:cNvSpPr txBox="1"/>
            <p:nvPr/>
          </p:nvSpPr>
          <p:spPr>
            <a:xfrm>
              <a:off x="1165475" y="4053264"/>
              <a:ext cx="1822444" cy="414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300" b="1" dirty="0">
                  <a:solidFill>
                    <a:srgbClr val="FFFFFF"/>
                  </a:solidFill>
                  <a:latin typeface="News706 BT" panose="02040804060705020204" pitchFamily="18" charset="0"/>
                  <a:ea typeface="Fira Sans"/>
                  <a:cs typeface="Fira Sans"/>
                  <a:sym typeface="Fira Sans"/>
                </a:rPr>
                <a:t>DEWI SARTIKA Z</a:t>
              </a:r>
              <a:endParaRPr sz="1300" b="1" dirty="0">
                <a:solidFill>
                  <a:srgbClr val="FFFFFF"/>
                </a:solidFill>
                <a:latin typeface="News706 BT" panose="02040804060705020204" pitchFamily="18" charset="0"/>
                <a:ea typeface="Fira Sans"/>
                <a:cs typeface="Fira Sans"/>
                <a:sym typeface="Fira Sans"/>
              </a:endParaRPr>
            </a:p>
          </p:txBody>
        </p:sp>
      </p:grpSp>
      <p:grpSp>
        <p:nvGrpSpPr>
          <p:cNvPr id="25" name="Group 24">
            <a:extLst>
              <a:ext uri="{FF2B5EF4-FFF2-40B4-BE49-F238E27FC236}">
                <a16:creationId xmlns:a16="http://schemas.microsoft.com/office/drawing/2014/main" id="{13D0409A-F625-1841-C944-0C281B10AAF7}"/>
              </a:ext>
            </a:extLst>
          </p:cNvPr>
          <p:cNvGrpSpPr/>
          <p:nvPr/>
        </p:nvGrpSpPr>
        <p:grpSpPr>
          <a:xfrm>
            <a:off x="3414116" y="4224217"/>
            <a:ext cx="2526659" cy="852796"/>
            <a:chOff x="461259" y="3883981"/>
            <a:chExt cx="2526659" cy="852796"/>
          </a:xfrm>
        </p:grpSpPr>
        <p:sp>
          <p:nvSpPr>
            <p:cNvPr id="26" name="Google Shape;5231;p43">
              <a:extLst>
                <a:ext uri="{FF2B5EF4-FFF2-40B4-BE49-F238E27FC236}">
                  <a16:creationId xmlns:a16="http://schemas.microsoft.com/office/drawing/2014/main" id="{68CAE086-C340-78D0-7A3F-03393DE114E6}"/>
                </a:ext>
              </a:extLst>
            </p:cNvPr>
            <p:cNvSpPr/>
            <p:nvPr/>
          </p:nvSpPr>
          <p:spPr>
            <a:xfrm>
              <a:off x="536578" y="3969485"/>
              <a:ext cx="2182793" cy="767292"/>
            </a:xfrm>
            <a:custGeom>
              <a:avLst/>
              <a:gdLst/>
              <a:ahLst/>
              <a:cxnLst/>
              <a:rect l="l" t="t" r="r" b="b"/>
              <a:pathLst>
                <a:path w="67931" h="23879" extrusionOk="0">
                  <a:moveTo>
                    <a:pt x="55991" y="0"/>
                  </a:moveTo>
                  <a:lnTo>
                    <a:pt x="11940" y="0"/>
                  </a:lnTo>
                  <a:cubicBezTo>
                    <a:pt x="5321" y="0"/>
                    <a:pt x="0" y="5352"/>
                    <a:pt x="0" y="11939"/>
                  </a:cubicBezTo>
                  <a:lnTo>
                    <a:pt x="0" y="11939"/>
                  </a:lnTo>
                  <a:cubicBezTo>
                    <a:pt x="0" y="18526"/>
                    <a:pt x="5321" y="23878"/>
                    <a:pt x="11940" y="23878"/>
                  </a:cubicBezTo>
                  <a:lnTo>
                    <a:pt x="55991" y="23878"/>
                  </a:lnTo>
                  <a:cubicBezTo>
                    <a:pt x="62578" y="23878"/>
                    <a:pt x="67930" y="18526"/>
                    <a:pt x="67930" y="11939"/>
                  </a:cubicBezTo>
                  <a:cubicBezTo>
                    <a:pt x="67930" y="5352"/>
                    <a:pt x="62578" y="0"/>
                    <a:pt x="559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5232;p43">
              <a:extLst>
                <a:ext uri="{FF2B5EF4-FFF2-40B4-BE49-F238E27FC236}">
                  <a16:creationId xmlns:a16="http://schemas.microsoft.com/office/drawing/2014/main" id="{2B6894D3-EB57-A6F8-C77A-CDAFEC434868}"/>
                </a:ext>
              </a:extLst>
            </p:cNvPr>
            <p:cNvSpPr/>
            <p:nvPr/>
          </p:nvSpPr>
          <p:spPr>
            <a:xfrm>
              <a:off x="461259" y="3883981"/>
              <a:ext cx="2451912" cy="767324"/>
            </a:xfrm>
            <a:custGeom>
              <a:avLst/>
              <a:gdLst/>
              <a:ahLst/>
              <a:cxnLst/>
              <a:rect l="l" t="t" r="r" b="b"/>
              <a:pathLst>
                <a:path w="67931" h="23880" extrusionOk="0">
                  <a:moveTo>
                    <a:pt x="11940" y="1"/>
                  </a:moveTo>
                  <a:cubicBezTo>
                    <a:pt x="5353" y="1"/>
                    <a:pt x="1" y="5353"/>
                    <a:pt x="1" y="11940"/>
                  </a:cubicBezTo>
                  <a:cubicBezTo>
                    <a:pt x="1" y="18527"/>
                    <a:pt x="5353" y="23879"/>
                    <a:pt x="11940" y="23879"/>
                  </a:cubicBezTo>
                  <a:lnTo>
                    <a:pt x="55992" y="23879"/>
                  </a:lnTo>
                  <a:cubicBezTo>
                    <a:pt x="62611" y="23879"/>
                    <a:pt x="67931" y="18527"/>
                    <a:pt x="67931" y="11940"/>
                  </a:cubicBezTo>
                  <a:cubicBezTo>
                    <a:pt x="67931" y="5353"/>
                    <a:pt x="62611" y="1"/>
                    <a:pt x="559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5233;p43">
              <a:extLst>
                <a:ext uri="{FF2B5EF4-FFF2-40B4-BE49-F238E27FC236}">
                  <a16:creationId xmlns:a16="http://schemas.microsoft.com/office/drawing/2014/main" id="{14B94B91-AA75-32F1-A8AC-8D6DF40BEECB}"/>
                </a:ext>
              </a:extLst>
            </p:cNvPr>
            <p:cNvSpPr/>
            <p:nvPr/>
          </p:nvSpPr>
          <p:spPr>
            <a:xfrm>
              <a:off x="571184" y="3971510"/>
              <a:ext cx="673658" cy="673690"/>
            </a:xfrm>
            <a:custGeom>
              <a:avLst/>
              <a:gdLst/>
              <a:ahLst/>
              <a:cxnLst/>
              <a:rect l="l" t="t" r="r" b="b"/>
              <a:pathLst>
                <a:path w="20965" h="20966" extrusionOk="0">
                  <a:moveTo>
                    <a:pt x="10483" y="0"/>
                  </a:moveTo>
                  <a:cubicBezTo>
                    <a:pt x="4687" y="0"/>
                    <a:pt x="0" y="4687"/>
                    <a:pt x="0" y="10483"/>
                  </a:cubicBezTo>
                  <a:cubicBezTo>
                    <a:pt x="0" y="16278"/>
                    <a:pt x="4687" y="20965"/>
                    <a:pt x="10483" y="20965"/>
                  </a:cubicBezTo>
                  <a:cubicBezTo>
                    <a:pt x="16246" y="20965"/>
                    <a:pt x="20965" y="16278"/>
                    <a:pt x="20965" y="10483"/>
                  </a:cubicBezTo>
                  <a:cubicBezTo>
                    <a:pt x="20965" y="4687"/>
                    <a:pt x="16246" y="0"/>
                    <a:pt x="1048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5234;p43">
              <a:extLst>
                <a:ext uri="{FF2B5EF4-FFF2-40B4-BE49-F238E27FC236}">
                  <a16:creationId xmlns:a16="http://schemas.microsoft.com/office/drawing/2014/main" id="{C29E2784-AB4D-AF93-C79F-021F60518289}"/>
                </a:ext>
              </a:extLst>
            </p:cNvPr>
            <p:cNvSpPr/>
            <p:nvPr/>
          </p:nvSpPr>
          <p:spPr>
            <a:xfrm>
              <a:off x="514181" y="3930798"/>
              <a:ext cx="673690" cy="673690"/>
            </a:xfrm>
            <a:custGeom>
              <a:avLst/>
              <a:gdLst/>
              <a:ahLst/>
              <a:cxnLst/>
              <a:rect l="l" t="t" r="r" b="b"/>
              <a:pathLst>
                <a:path w="20966" h="20966" extrusionOk="0">
                  <a:moveTo>
                    <a:pt x="10483" y="1"/>
                  </a:moveTo>
                  <a:cubicBezTo>
                    <a:pt x="4688" y="1"/>
                    <a:pt x="1" y="4688"/>
                    <a:pt x="1" y="10483"/>
                  </a:cubicBezTo>
                  <a:cubicBezTo>
                    <a:pt x="1" y="16278"/>
                    <a:pt x="4688" y="20965"/>
                    <a:pt x="10483" y="20965"/>
                  </a:cubicBezTo>
                  <a:cubicBezTo>
                    <a:pt x="16278" y="20965"/>
                    <a:pt x="20965" y="16278"/>
                    <a:pt x="20965" y="10483"/>
                  </a:cubicBezTo>
                  <a:cubicBezTo>
                    <a:pt x="20965" y="4688"/>
                    <a:pt x="16278" y="1"/>
                    <a:pt x="10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5235;p43">
              <a:extLst>
                <a:ext uri="{FF2B5EF4-FFF2-40B4-BE49-F238E27FC236}">
                  <a16:creationId xmlns:a16="http://schemas.microsoft.com/office/drawing/2014/main" id="{C96ED3B9-E991-94A7-F8AC-45FFE23B1F96}"/>
                </a:ext>
              </a:extLst>
            </p:cNvPr>
            <p:cNvSpPr/>
            <p:nvPr/>
          </p:nvSpPr>
          <p:spPr>
            <a:xfrm>
              <a:off x="567103" y="3983720"/>
              <a:ext cx="567846" cy="567846"/>
            </a:xfrm>
            <a:custGeom>
              <a:avLst/>
              <a:gdLst/>
              <a:ahLst/>
              <a:cxnLst/>
              <a:rect l="l" t="t" r="r" b="b"/>
              <a:pathLst>
                <a:path w="17672" h="17672" extrusionOk="0">
                  <a:moveTo>
                    <a:pt x="8836" y="0"/>
                  </a:moveTo>
                  <a:cubicBezTo>
                    <a:pt x="3959" y="0"/>
                    <a:pt x="0" y="3959"/>
                    <a:pt x="0" y="8836"/>
                  </a:cubicBezTo>
                  <a:cubicBezTo>
                    <a:pt x="0" y="13713"/>
                    <a:pt x="3959" y="17672"/>
                    <a:pt x="8836" y="17672"/>
                  </a:cubicBezTo>
                  <a:cubicBezTo>
                    <a:pt x="13713" y="17672"/>
                    <a:pt x="17672" y="13713"/>
                    <a:pt x="17672" y="8836"/>
                  </a:cubicBezTo>
                  <a:cubicBezTo>
                    <a:pt x="17672" y="3959"/>
                    <a:pt x="13713" y="0"/>
                    <a:pt x="8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5286;p43">
              <a:extLst>
                <a:ext uri="{FF2B5EF4-FFF2-40B4-BE49-F238E27FC236}">
                  <a16:creationId xmlns:a16="http://schemas.microsoft.com/office/drawing/2014/main" id="{978FBDD0-CB69-A4BD-7C31-BC0F9CDC1B1D}"/>
                </a:ext>
              </a:extLst>
            </p:cNvPr>
            <p:cNvSpPr txBox="1"/>
            <p:nvPr/>
          </p:nvSpPr>
          <p:spPr>
            <a:xfrm>
              <a:off x="645931" y="4089672"/>
              <a:ext cx="298178" cy="3529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FFFFFF"/>
                  </a:solidFill>
                  <a:latin typeface="Fira Sans Medium"/>
                  <a:ea typeface="Fira Sans Medium"/>
                  <a:cs typeface="Fira Sans Medium"/>
                  <a:sym typeface="Fira Sans Medium"/>
                </a:rPr>
                <a:t>3</a:t>
              </a:r>
              <a:endParaRPr sz="2800" dirty="0">
                <a:solidFill>
                  <a:srgbClr val="FFFFFF"/>
                </a:solidFill>
                <a:latin typeface="Fira Sans Medium"/>
                <a:ea typeface="Fira Sans Medium"/>
                <a:cs typeface="Fira Sans Medium"/>
                <a:sym typeface="Fira Sans Medium"/>
              </a:endParaRPr>
            </a:p>
          </p:txBody>
        </p:sp>
        <p:sp>
          <p:nvSpPr>
            <p:cNvPr id="32" name="Google Shape;5287;p43">
              <a:extLst>
                <a:ext uri="{FF2B5EF4-FFF2-40B4-BE49-F238E27FC236}">
                  <a16:creationId xmlns:a16="http://schemas.microsoft.com/office/drawing/2014/main" id="{981ECF78-AD6D-3EBF-2ADB-71C3AA07E45E}"/>
                </a:ext>
              </a:extLst>
            </p:cNvPr>
            <p:cNvSpPr txBox="1"/>
            <p:nvPr/>
          </p:nvSpPr>
          <p:spPr>
            <a:xfrm>
              <a:off x="1165474" y="4125830"/>
              <a:ext cx="1822444" cy="414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300" b="1" dirty="0">
                  <a:solidFill>
                    <a:srgbClr val="FFFFFF"/>
                  </a:solidFill>
                  <a:latin typeface="News706 BT" panose="02040804060705020204" pitchFamily="18" charset="0"/>
                  <a:ea typeface="Fira Sans"/>
                  <a:cs typeface="Fira Sans"/>
                  <a:sym typeface="Fira Sans"/>
                </a:rPr>
                <a:t>HANIFAH HUMAIRAH</a:t>
              </a:r>
              <a:endParaRPr sz="1300" b="1" dirty="0">
                <a:solidFill>
                  <a:srgbClr val="FFFFFF"/>
                </a:solidFill>
                <a:latin typeface="News706 BT" panose="02040804060705020204" pitchFamily="18" charset="0"/>
                <a:ea typeface="Fira Sans"/>
                <a:cs typeface="Fira Sans"/>
                <a:sym typeface="Fira Sans"/>
              </a:endParaRPr>
            </a:p>
          </p:txBody>
        </p:sp>
      </p:grpSp>
      <p:grpSp>
        <p:nvGrpSpPr>
          <p:cNvPr id="33" name="Group 12">
            <a:extLst>
              <a:ext uri="{FF2B5EF4-FFF2-40B4-BE49-F238E27FC236}">
                <a16:creationId xmlns:a16="http://schemas.microsoft.com/office/drawing/2014/main" id="{0ACE2065-B89B-8B3B-2A78-692C88D356C8}"/>
              </a:ext>
            </a:extLst>
          </p:cNvPr>
          <p:cNvGrpSpPr>
            <a:grpSpLocks noChangeAspect="1"/>
          </p:cNvGrpSpPr>
          <p:nvPr/>
        </p:nvGrpSpPr>
        <p:grpSpPr>
          <a:xfrm rot="-272845">
            <a:off x="756513" y="1222887"/>
            <a:ext cx="1782213" cy="1875185"/>
            <a:chOff x="0" y="0"/>
            <a:chExt cx="5745480" cy="6045200"/>
          </a:xfrm>
        </p:grpSpPr>
        <p:sp>
          <p:nvSpPr>
            <p:cNvPr id="34" name="Freeform 13">
              <a:extLst>
                <a:ext uri="{FF2B5EF4-FFF2-40B4-BE49-F238E27FC236}">
                  <a16:creationId xmlns:a16="http://schemas.microsoft.com/office/drawing/2014/main" id="{10E63C9E-5A39-8693-759E-930DCC9BCF40}"/>
                </a:ext>
              </a:extLst>
            </p:cNvPr>
            <p:cNvSpPr/>
            <p:nvPr/>
          </p:nvSpPr>
          <p:spPr>
            <a:xfrm>
              <a:off x="0" y="0"/>
              <a:ext cx="5745480" cy="6045200"/>
            </a:xfrm>
            <a:custGeom>
              <a:avLst/>
              <a:gdLst/>
              <a:ahLst/>
              <a:cxnLst/>
              <a:rect l="l" t="t" r="r" b="b"/>
              <a:pathLst>
                <a:path w="5745480" h="6045200">
                  <a:moveTo>
                    <a:pt x="5745480" y="6045200"/>
                  </a:moveTo>
                  <a:lnTo>
                    <a:pt x="0" y="6045200"/>
                  </a:lnTo>
                  <a:lnTo>
                    <a:pt x="0" y="0"/>
                  </a:lnTo>
                  <a:lnTo>
                    <a:pt x="5745480" y="0"/>
                  </a:lnTo>
                  <a:lnTo>
                    <a:pt x="5745480" y="6045200"/>
                  </a:lnTo>
                  <a:close/>
                </a:path>
              </a:pathLst>
            </a:custGeom>
            <a:blipFill>
              <a:blip r:embed="rId3"/>
              <a:stretch>
                <a:fillRect t="-13324" b="-13324"/>
              </a:stretch>
            </a:blipFill>
          </p:spPr>
        </p:sp>
        <p:sp>
          <p:nvSpPr>
            <p:cNvPr id="35" name="Freeform 14">
              <a:extLst>
                <a:ext uri="{FF2B5EF4-FFF2-40B4-BE49-F238E27FC236}">
                  <a16:creationId xmlns:a16="http://schemas.microsoft.com/office/drawing/2014/main" id="{E4370F37-159C-57CE-34D4-F2BF29EAB736}"/>
                </a:ext>
              </a:extLst>
            </p:cNvPr>
            <p:cNvSpPr/>
            <p:nvPr/>
          </p:nvSpPr>
          <p:spPr>
            <a:xfrm>
              <a:off x="0" y="0"/>
              <a:ext cx="5745480" cy="6045200"/>
            </a:xfrm>
            <a:custGeom>
              <a:avLst/>
              <a:gdLst/>
              <a:ahLst/>
              <a:cxnLst/>
              <a:rect l="l" t="t" r="r" b="b"/>
              <a:pathLst>
                <a:path w="5745480" h="6045200">
                  <a:moveTo>
                    <a:pt x="5745480" y="6045200"/>
                  </a:moveTo>
                  <a:lnTo>
                    <a:pt x="0" y="6045200"/>
                  </a:lnTo>
                  <a:lnTo>
                    <a:pt x="0" y="0"/>
                  </a:lnTo>
                  <a:lnTo>
                    <a:pt x="5745480" y="0"/>
                  </a:lnTo>
                  <a:lnTo>
                    <a:pt x="5745480" y="6045200"/>
                  </a:lnTo>
                  <a:close/>
                </a:path>
              </a:pathLst>
            </a:custGeom>
            <a:blipFill>
              <a:blip r:embed="rId4"/>
              <a:stretch>
                <a:fillRect t="-286" b="-286"/>
              </a:stretch>
            </a:blipFill>
          </p:spPr>
        </p:sp>
      </p:grpSp>
      <p:grpSp>
        <p:nvGrpSpPr>
          <p:cNvPr id="36" name="Group 19">
            <a:extLst>
              <a:ext uri="{FF2B5EF4-FFF2-40B4-BE49-F238E27FC236}">
                <a16:creationId xmlns:a16="http://schemas.microsoft.com/office/drawing/2014/main" id="{A041F484-3109-CF9B-76C3-4AAE1F423341}"/>
              </a:ext>
            </a:extLst>
          </p:cNvPr>
          <p:cNvGrpSpPr>
            <a:grpSpLocks noChangeAspect="1"/>
          </p:cNvGrpSpPr>
          <p:nvPr/>
        </p:nvGrpSpPr>
        <p:grpSpPr>
          <a:xfrm rot="209130">
            <a:off x="6603471" y="891833"/>
            <a:ext cx="2244995" cy="2362109"/>
            <a:chOff x="0" y="0"/>
            <a:chExt cx="5745480" cy="6045200"/>
          </a:xfrm>
        </p:grpSpPr>
        <p:sp>
          <p:nvSpPr>
            <p:cNvPr id="37" name="Freeform 20">
              <a:extLst>
                <a:ext uri="{FF2B5EF4-FFF2-40B4-BE49-F238E27FC236}">
                  <a16:creationId xmlns:a16="http://schemas.microsoft.com/office/drawing/2014/main" id="{B4340364-7261-0597-D054-493D1C870C84}"/>
                </a:ext>
              </a:extLst>
            </p:cNvPr>
            <p:cNvSpPr/>
            <p:nvPr/>
          </p:nvSpPr>
          <p:spPr>
            <a:xfrm>
              <a:off x="0" y="0"/>
              <a:ext cx="5745480" cy="6045200"/>
            </a:xfrm>
            <a:custGeom>
              <a:avLst/>
              <a:gdLst/>
              <a:ahLst/>
              <a:cxnLst/>
              <a:rect l="l" t="t" r="r" b="b"/>
              <a:pathLst>
                <a:path w="5745480" h="6045200">
                  <a:moveTo>
                    <a:pt x="5745480" y="6045200"/>
                  </a:moveTo>
                  <a:lnTo>
                    <a:pt x="0" y="6045200"/>
                  </a:lnTo>
                  <a:lnTo>
                    <a:pt x="0" y="0"/>
                  </a:lnTo>
                  <a:lnTo>
                    <a:pt x="5745480" y="0"/>
                  </a:lnTo>
                  <a:lnTo>
                    <a:pt x="5745480" y="6045200"/>
                  </a:lnTo>
                  <a:close/>
                </a:path>
              </a:pathLst>
            </a:custGeom>
            <a:blipFill>
              <a:blip r:embed="rId5"/>
              <a:stretch>
                <a:fillRect l="-51650" t="-73250" r="-42648" b="-72827"/>
              </a:stretch>
            </a:blipFill>
          </p:spPr>
        </p:sp>
        <p:sp>
          <p:nvSpPr>
            <p:cNvPr id="38" name="Freeform 21">
              <a:extLst>
                <a:ext uri="{FF2B5EF4-FFF2-40B4-BE49-F238E27FC236}">
                  <a16:creationId xmlns:a16="http://schemas.microsoft.com/office/drawing/2014/main" id="{7C816012-3617-C6C1-8AC3-53DE60B78097}"/>
                </a:ext>
              </a:extLst>
            </p:cNvPr>
            <p:cNvSpPr/>
            <p:nvPr/>
          </p:nvSpPr>
          <p:spPr>
            <a:xfrm>
              <a:off x="0" y="0"/>
              <a:ext cx="5745480" cy="6045200"/>
            </a:xfrm>
            <a:custGeom>
              <a:avLst/>
              <a:gdLst/>
              <a:ahLst/>
              <a:cxnLst/>
              <a:rect l="l" t="t" r="r" b="b"/>
              <a:pathLst>
                <a:path w="5745480" h="6045200">
                  <a:moveTo>
                    <a:pt x="5745480" y="6045200"/>
                  </a:moveTo>
                  <a:lnTo>
                    <a:pt x="0" y="6045200"/>
                  </a:lnTo>
                  <a:lnTo>
                    <a:pt x="0" y="0"/>
                  </a:lnTo>
                  <a:lnTo>
                    <a:pt x="5745480" y="0"/>
                  </a:lnTo>
                  <a:lnTo>
                    <a:pt x="5745480" y="6045200"/>
                  </a:lnTo>
                  <a:close/>
                </a:path>
              </a:pathLst>
            </a:custGeom>
            <a:blipFill>
              <a:blip r:embed="rId4"/>
              <a:stretch>
                <a:fillRect t="-286" b="-286"/>
              </a:stretch>
            </a:blipFill>
          </p:spPr>
        </p:sp>
      </p:grpSp>
      <p:grpSp>
        <p:nvGrpSpPr>
          <p:cNvPr id="39" name="Group 23">
            <a:extLst>
              <a:ext uri="{FF2B5EF4-FFF2-40B4-BE49-F238E27FC236}">
                <a16:creationId xmlns:a16="http://schemas.microsoft.com/office/drawing/2014/main" id="{F9059180-383B-A4FC-8FDC-673E12ECB927}"/>
              </a:ext>
            </a:extLst>
          </p:cNvPr>
          <p:cNvGrpSpPr>
            <a:grpSpLocks noChangeAspect="1"/>
          </p:cNvGrpSpPr>
          <p:nvPr/>
        </p:nvGrpSpPr>
        <p:grpSpPr>
          <a:xfrm rot="-272845">
            <a:off x="3771631" y="2302991"/>
            <a:ext cx="1703311" cy="1792167"/>
            <a:chOff x="0" y="0"/>
            <a:chExt cx="5745480" cy="6045200"/>
          </a:xfrm>
        </p:grpSpPr>
        <p:sp>
          <p:nvSpPr>
            <p:cNvPr id="40" name="Freeform 24">
              <a:extLst>
                <a:ext uri="{FF2B5EF4-FFF2-40B4-BE49-F238E27FC236}">
                  <a16:creationId xmlns:a16="http://schemas.microsoft.com/office/drawing/2014/main" id="{47CFB394-44D4-E81C-F99E-1E1325238A93}"/>
                </a:ext>
              </a:extLst>
            </p:cNvPr>
            <p:cNvSpPr/>
            <p:nvPr/>
          </p:nvSpPr>
          <p:spPr>
            <a:xfrm>
              <a:off x="0" y="0"/>
              <a:ext cx="5745480" cy="6045200"/>
            </a:xfrm>
            <a:custGeom>
              <a:avLst/>
              <a:gdLst/>
              <a:ahLst/>
              <a:cxnLst/>
              <a:rect l="l" t="t" r="r" b="b"/>
              <a:pathLst>
                <a:path w="5745480" h="6045200">
                  <a:moveTo>
                    <a:pt x="5745480" y="6045200"/>
                  </a:moveTo>
                  <a:lnTo>
                    <a:pt x="0" y="6045200"/>
                  </a:lnTo>
                  <a:lnTo>
                    <a:pt x="0" y="0"/>
                  </a:lnTo>
                  <a:lnTo>
                    <a:pt x="5745480" y="0"/>
                  </a:lnTo>
                  <a:lnTo>
                    <a:pt x="5745480" y="6045200"/>
                  </a:lnTo>
                  <a:close/>
                </a:path>
              </a:pathLst>
            </a:custGeom>
            <a:blipFill>
              <a:blip r:embed="rId6"/>
              <a:stretch>
                <a:fillRect l="-2608" r="-2608"/>
              </a:stretch>
            </a:blipFill>
          </p:spPr>
        </p:sp>
        <p:sp>
          <p:nvSpPr>
            <p:cNvPr id="41" name="Freeform 25">
              <a:extLst>
                <a:ext uri="{FF2B5EF4-FFF2-40B4-BE49-F238E27FC236}">
                  <a16:creationId xmlns:a16="http://schemas.microsoft.com/office/drawing/2014/main" id="{62882819-97A0-5D91-18F6-749DD026DBCE}"/>
                </a:ext>
              </a:extLst>
            </p:cNvPr>
            <p:cNvSpPr/>
            <p:nvPr/>
          </p:nvSpPr>
          <p:spPr>
            <a:xfrm>
              <a:off x="0" y="0"/>
              <a:ext cx="5745480" cy="6045200"/>
            </a:xfrm>
            <a:custGeom>
              <a:avLst/>
              <a:gdLst/>
              <a:ahLst/>
              <a:cxnLst/>
              <a:rect l="l" t="t" r="r" b="b"/>
              <a:pathLst>
                <a:path w="5745480" h="6045200">
                  <a:moveTo>
                    <a:pt x="5745480" y="6045200"/>
                  </a:moveTo>
                  <a:lnTo>
                    <a:pt x="0" y="6045200"/>
                  </a:lnTo>
                  <a:lnTo>
                    <a:pt x="0" y="0"/>
                  </a:lnTo>
                  <a:lnTo>
                    <a:pt x="5745480" y="0"/>
                  </a:lnTo>
                  <a:lnTo>
                    <a:pt x="5745480" y="6045200"/>
                  </a:lnTo>
                  <a:close/>
                </a:path>
              </a:pathLst>
            </a:custGeom>
            <a:blipFill>
              <a:blip r:embed="rId4"/>
              <a:stretch>
                <a:fillRect t="-286" b="-286"/>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9" name="Google Shape;319;p15"/>
          <p:cNvSpPr/>
          <p:nvPr/>
        </p:nvSpPr>
        <p:spPr>
          <a:xfrm>
            <a:off x="8130855" y="1450609"/>
            <a:ext cx="266545" cy="443092"/>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15"/>
          <p:cNvSpPr/>
          <p:nvPr/>
        </p:nvSpPr>
        <p:spPr>
          <a:xfrm>
            <a:off x="8554463" y="2874305"/>
            <a:ext cx="266545" cy="443607"/>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15"/>
          <p:cNvSpPr/>
          <p:nvPr/>
        </p:nvSpPr>
        <p:spPr>
          <a:xfrm>
            <a:off x="8398112" y="221202"/>
            <a:ext cx="266545" cy="443607"/>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15"/>
          <p:cNvSpPr txBox="1"/>
          <p:nvPr/>
        </p:nvSpPr>
        <p:spPr>
          <a:xfrm>
            <a:off x="721340" y="243019"/>
            <a:ext cx="7723500" cy="481200"/>
          </a:xfrm>
          <a:prstGeom prst="rect">
            <a:avLst/>
          </a:prstGeom>
          <a:noFill/>
          <a:ln>
            <a:noFill/>
          </a:ln>
        </p:spPr>
        <p:txBody>
          <a:bodyPr spcFirstLastPara="1" wrap="square" lIns="91425" tIns="91425" rIns="91425" bIns="91425" anchor="ctr" anchorCtr="0">
            <a:noAutofit/>
          </a:bodyPr>
          <a:lstStyle/>
          <a:p>
            <a:pPr algn="ctr"/>
            <a:r>
              <a:rPr lang="en-US" sz="2800" dirty="0">
                <a:effectLst>
                  <a:outerShdw blurRad="38100" dist="38100" dir="2700000" algn="tl">
                    <a:srgbClr val="000000">
                      <a:alpha val="43137"/>
                    </a:srgbClr>
                  </a:outerShdw>
                </a:effectLst>
                <a:latin typeface="News706 BT" panose="02040804060705020204" pitchFamily="18" charset="0"/>
              </a:rPr>
              <a:t>POKOK BAHASAN</a:t>
            </a:r>
            <a:endParaRPr lang="en-US" sz="2800" dirty="0">
              <a:solidFill>
                <a:srgbClr val="000000"/>
              </a:solidFill>
              <a:effectLst>
                <a:outerShdw blurRad="38100" dist="38100" dir="2700000" algn="tl">
                  <a:srgbClr val="000000">
                    <a:alpha val="43137"/>
                  </a:srgbClr>
                </a:outerShdw>
              </a:effectLst>
              <a:latin typeface="News706 BT" panose="02040804060705020204" pitchFamily="18" charset="0"/>
            </a:endParaRPr>
          </a:p>
        </p:txBody>
      </p:sp>
      <p:sp>
        <p:nvSpPr>
          <p:cNvPr id="420" name="Google Shape;420;p15"/>
          <p:cNvSpPr txBox="1"/>
          <p:nvPr/>
        </p:nvSpPr>
        <p:spPr>
          <a:xfrm>
            <a:off x="4706850" y="1335317"/>
            <a:ext cx="3714683" cy="4303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Fira Sans"/>
                <a:ea typeface="Fira Sans"/>
                <a:cs typeface="Fira Sans"/>
                <a:sym typeface="Fira Sans"/>
              </a:rPr>
              <a:t>Apa masalah yang akan diselesaikan?</a:t>
            </a:r>
            <a:endParaRPr sz="1600" dirty="0">
              <a:latin typeface="Fira Sans"/>
              <a:ea typeface="Fira Sans"/>
              <a:cs typeface="Fira Sans"/>
              <a:sym typeface="Fira Sans"/>
            </a:endParaRPr>
          </a:p>
        </p:txBody>
      </p:sp>
      <p:pic>
        <p:nvPicPr>
          <p:cNvPr id="3" name="Picture 2">
            <a:extLst>
              <a:ext uri="{FF2B5EF4-FFF2-40B4-BE49-F238E27FC236}">
                <a16:creationId xmlns:a16="http://schemas.microsoft.com/office/drawing/2014/main" id="{EEB6E1E6-423F-CF0C-A6A8-74F196D8051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4700" y1="48700" x2="24700" y2="48700"/>
                        <a14:foregroundMark x1="30800" y1="34200" x2="30800" y2="34200"/>
                        <a14:foregroundMark x1="47200" y1="37000" x2="47200" y2="37000"/>
                        <a14:foregroundMark x1="32200" y1="21500" x2="32200" y2="21500"/>
                        <a14:foregroundMark x1="69200" y1="20100" x2="69200" y2="20100"/>
                        <a14:foregroundMark x1="77100" y1="52900" x2="77100" y2="52900"/>
                        <a14:foregroundMark x1="60300" y1="51500" x2="60300" y2="51500"/>
                        <a14:foregroundMark x1="52800" y1="66400" x2="52800" y2="66400"/>
                        <a14:foregroundMark x1="50000" y1="82800" x2="50000" y2="82800"/>
                        <a14:foregroundMark x1="51900" y1="52900" x2="51900" y2="52900"/>
                        <a14:foregroundMark x1="43900" y1="52400" x2="43900" y2="52400"/>
                        <a14:foregroundMark x1="50500" y1="41200" x2="50500" y2="41200"/>
                        <a14:foregroundMark x1="54200" y1="30900" x2="54200" y2="30900"/>
                        <a14:foregroundMark x1="60800" y1="35100" x2="60800" y2="35100"/>
                        <a14:backgroundMark x1="82700" y1="80000" x2="82700" y2="80000"/>
                        <a14:backgroundMark x1="84200" y1="19600" x2="84200" y2="19600"/>
                        <a14:backgroundMark x1="18200" y1="16800" x2="18200" y2="16800"/>
                        <a14:backgroundMark x1="25700" y1="31800" x2="25700" y2="31800"/>
                        <a14:backgroundMark x1="43000" y1="20100" x2="43000" y2="20100"/>
                        <a14:backgroundMark x1="77600" y1="36500" x2="77600" y2="36500"/>
                        <a14:backgroundMark x1="72500" y1="67800" x2="72500" y2="67800"/>
                        <a14:backgroundMark x1="29400" y1="73900" x2="29400" y2="73900"/>
                        <a14:backgroundMark x1="48600" y1="53800" x2="48600" y2="53800"/>
                      </a14:backgroundRemoval>
                    </a14:imgEffect>
                  </a14:imgLayer>
                </a14:imgProps>
              </a:ext>
            </a:extLst>
          </a:blip>
          <a:stretch>
            <a:fillRect/>
          </a:stretch>
        </p:blipFill>
        <p:spPr>
          <a:xfrm>
            <a:off x="-288116" y="717600"/>
            <a:ext cx="4320896" cy="4320896"/>
          </a:xfrm>
          <a:prstGeom prst="rect">
            <a:avLst/>
          </a:prstGeom>
        </p:spPr>
      </p:pic>
      <p:sp>
        <p:nvSpPr>
          <p:cNvPr id="6" name="Google Shape;319;p15">
            <a:extLst>
              <a:ext uri="{FF2B5EF4-FFF2-40B4-BE49-F238E27FC236}">
                <a16:creationId xmlns:a16="http://schemas.microsoft.com/office/drawing/2014/main" id="{E384A582-871B-00B6-E749-85ED418988F4}"/>
              </a:ext>
            </a:extLst>
          </p:cNvPr>
          <p:cNvSpPr/>
          <p:nvPr/>
        </p:nvSpPr>
        <p:spPr>
          <a:xfrm>
            <a:off x="8267854" y="5618869"/>
            <a:ext cx="266545" cy="443092"/>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22;p15">
            <a:extLst>
              <a:ext uri="{FF2B5EF4-FFF2-40B4-BE49-F238E27FC236}">
                <a16:creationId xmlns:a16="http://schemas.microsoft.com/office/drawing/2014/main" id="{381674BA-D7D1-E2D3-C25E-FA3D8F7B9072}"/>
              </a:ext>
            </a:extLst>
          </p:cNvPr>
          <p:cNvSpPr/>
          <p:nvPr/>
        </p:nvSpPr>
        <p:spPr>
          <a:xfrm>
            <a:off x="8624642" y="7000441"/>
            <a:ext cx="266545" cy="443607"/>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17;p15">
            <a:extLst>
              <a:ext uri="{FF2B5EF4-FFF2-40B4-BE49-F238E27FC236}">
                <a16:creationId xmlns:a16="http://schemas.microsoft.com/office/drawing/2014/main" id="{71D92822-EFB6-4272-5E54-D7CFD12345C4}"/>
              </a:ext>
            </a:extLst>
          </p:cNvPr>
          <p:cNvSpPr/>
          <p:nvPr/>
        </p:nvSpPr>
        <p:spPr>
          <a:xfrm>
            <a:off x="8601931" y="4431586"/>
            <a:ext cx="266545" cy="443607"/>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0;p15">
            <a:extLst>
              <a:ext uri="{FF2B5EF4-FFF2-40B4-BE49-F238E27FC236}">
                <a16:creationId xmlns:a16="http://schemas.microsoft.com/office/drawing/2014/main" id="{7EDBE21F-D4D2-7900-2A77-D444FF60CB5A}"/>
              </a:ext>
            </a:extLst>
          </p:cNvPr>
          <p:cNvSpPr txBox="1"/>
          <p:nvPr/>
        </p:nvSpPr>
        <p:spPr>
          <a:xfrm>
            <a:off x="4706850" y="2062495"/>
            <a:ext cx="2969298" cy="4303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Fira Sans"/>
                <a:ea typeface="Fira Sans"/>
                <a:cs typeface="Fira Sans"/>
                <a:sym typeface="Fira Sans"/>
              </a:rPr>
              <a:t>Kenapa masalah itu penting?</a:t>
            </a:r>
            <a:endParaRPr sz="1600" dirty="0">
              <a:latin typeface="Fira Sans"/>
              <a:ea typeface="Fira Sans"/>
              <a:cs typeface="Fira Sans"/>
              <a:sym typeface="Fira Sans"/>
            </a:endParaRPr>
          </a:p>
        </p:txBody>
      </p:sp>
      <p:sp>
        <p:nvSpPr>
          <p:cNvPr id="10" name="Google Shape;420;p15">
            <a:extLst>
              <a:ext uri="{FF2B5EF4-FFF2-40B4-BE49-F238E27FC236}">
                <a16:creationId xmlns:a16="http://schemas.microsoft.com/office/drawing/2014/main" id="{DF76A4C2-DF96-002E-F933-FA8C6B6C9687}"/>
              </a:ext>
            </a:extLst>
          </p:cNvPr>
          <p:cNvSpPr txBox="1"/>
          <p:nvPr/>
        </p:nvSpPr>
        <p:spPr>
          <a:xfrm>
            <a:off x="4706849" y="2792597"/>
            <a:ext cx="3630861" cy="4303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Fira Sans"/>
                <a:ea typeface="Fira Sans"/>
                <a:cs typeface="Fira Sans"/>
                <a:sym typeface="Fira Sans"/>
              </a:rPr>
              <a:t>Apa saja solusi yang sudah ada?</a:t>
            </a:r>
            <a:endParaRPr sz="1600" dirty="0">
              <a:latin typeface="Fira Sans"/>
              <a:ea typeface="Fira Sans"/>
              <a:cs typeface="Fira Sans"/>
              <a:sym typeface="Fira Sans"/>
            </a:endParaRPr>
          </a:p>
        </p:txBody>
      </p:sp>
      <p:sp>
        <p:nvSpPr>
          <p:cNvPr id="11" name="Google Shape;420;p15">
            <a:extLst>
              <a:ext uri="{FF2B5EF4-FFF2-40B4-BE49-F238E27FC236}">
                <a16:creationId xmlns:a16="http://schemas.microsoft.com/office/drawing/2014/main" id="{58E5B50D-B37D-DB65-38D9-EA4C98E15F10}"/>
              </a:ext>
            </a:extLst>
          </p:cNvPr>
          <p:cNvSpPr txBox="1"/>
          <p:nvPr/>
        </p:nvSpPr>
        <p:spPr>
          <a:xfrm>
            <a:off x="4706848" y="3531776"/>
            <a:ext cx="2800857" cy="4303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Fira Sans"/>
                <a:ea typeface="Fira Sans"/>
                <a:cs typeface="Fira Sans"/>
                <a:sym typeface="Fira Sans"/>
              </a:rPr>
              <a:t>Apa solusi yang diusulkan?</a:t>
            </a:r>
            <a:endParaRPr sz="1600" dirty="0">
              <a:latin typeface="Fira Sans"/>
              <a:ea typeface="Fira Sans"/>
              <a:cs typeface="Fira Sans"/>
              <a:sym typeface="Fira Sans"/>
            </a:endParaRPr>
          </a:p>
        </p:txBody>
      </p:sp>
      <p:sp>
        <p:nvSpPr>
          <p:cNvPr id="12" name="Google Shape;420;p15">
            <a:extLst>
              <a:ext uri="{FF2B5EF4-FFF2-40B4-BE49-F238E27FC236}">
                <a16:creationId xmlns:a16="http://schemas.microsoft.com/office/drawing/2014/main" id="{6C5252ED-17D9-0990-4AD9-9284EC83453B}"/>
              </a:ext>
            </a:extLst>
          </p:cNvPr>
          <p:cNvSpPr txBox="1"/>
          <p:nvPr/>
        </p:nvSpPr>
        <p:spPr>
          <a:xfrm>
            <a:off x="4706847" y="4142874"/>
            <a:ext cx="4114161" cy="6777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Fira Sans"/>
                <a:ea typeface="Fira Sans"/>
                <a:cs typeface="Fira Sans"/>
                <a:sym typeface="Fira Sans"/>
              </a:rPr>
              <a:t>Mengapa solusi yang diusulkan diyakini efektif / efisien?</a:t>
            </a:r>
            <a:endParaRPr sz="1600" dirty="0">
              <a:latin typeface="Fira Sans"/>
              <a:ea typeface="Fira Sans"/>
              <a:cs typeface="Fira Sans"/>
              <a:sym typeface="Fira Sans"/>
            </a:endParaRPr>
          </a:p>
        </p:txBody>
      </p:sp>
      <p:grpSp>
        <p:nvGrpSpPr>
          <p:cNvPr id="21" name="Group 20">
            <a:extLst>
              <a:ext uri="{FF2B5EF4-FFF2-40B4-BE49-F238E27FC236}">
                <a16:creationId xmlns:a16="http://schemas.microsoft.com/office/drawing/2014/main" id="{2DEBDAC9-B9EF-67C4-B692-D1270A51A64F}"/>
              </a:ext>
            </a:extLst>
          </p:cNvPr>
          <p:cNvGrpSpPr/>
          <p:nvPr/>
        </p:nvGrpSpPr>
        <p:grpSpPr>
          <a:xfrm>
            <a:off x="4005195" y="1261755"/>
            <a:ext cx="643062" cy="3558915"/>
            <a:chOff x="4005195" y="1261755"/>
            <a:chExt cx="643062" cy="3558915"/>
          </a:xfrm>
        </p:grpSpPr>
        <p:sp>
          <p:nvSpPr>
            <p:cNvPr id="323" name="Google Shape;323;p15"/>
            <p:cNvSpPr/>
            <p:nvPr/>
          </p:nvSpPr>
          <p:spPr>
            <a:xfrm>
              <a:off x="4016311" y="1261755"/>
              <a:ext cx="631946" cy="631946"/>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5"/>
            <p:cNvSpPr/>
            <p:nvPr/>
          </p:nvSpPr>
          <p:spPr>
            <a:xfrm>
              <a:off x="4016815" y="2685966"/>
              <a:ext cx="630939" cy="631946"/>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5"/>
            <p:cNvSpPr/>
            <p:nvPr/>
          </p:nvSpPr>
          <p:spPr>
            <a:xfrm>
              <a:off x="4016815" y="1973011"/>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327;p15">
              <a:extLst>
                <a:ext uri="{FF2B5EF4-FFF2-40B4-BE49-F238E27FC236}">
                  <a16:creationId xmlns:a16="http://schemas.microsoft.com/office/drawing/2014/main" id="{4EF01D27-21E9-5BE6-68AA-7D8AAB8E16E0}"/>
                </a:ext>
              </a:extLst>
            </p:cNvPr>
            <p:cNvSpPr/>
            <p:nvPr/>
          </p:nvSpPr>
          <p:spPr>
            <a:xfrm>
              <a:off x="4005195" y="4188724"/>
              <a:ext cx="630939" cy="631946"/>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30;p15">
              <a:extLst>
                <a:ext uri="{FF2B5EF4-FFF2-40B4-BE49-F238E27FC236}">
                  <a16:creationId xmlns:a16="http://schemas.microsoft.com/office/drawing/2014/main" id="{7DB67AD2-205E-D16B-CEF9-3E959CA64035}"/>
                </a:ext>
              </a:extLst>
            </p:cNvPr>
            <p:cNvSpPr/>
            <p:nvPr/>
          </p:nvSpPr>
          <p:spPr>
            <a:xfrm>
              <a:off x="4016815" y="3429663"/>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TextBox 14">
              <a:extLst>
                <a:ext uri="{FF2B5EF4-FFF2-40B4-BE49-F238E27FC236}">
                  <a16:creationId xmlns:a16="http://schemas.microsoft.com/office/drawing/2014/main" id="{14AD5D7D-F155-59EE-6207-34A2FB143A6C}"/>
                </a:ext>
              </a:extLst>
            </p:cNvPr>
            <p:cNvSpPr txBox="1"/>
            <p:nvPr/>
          </p:nvSpPr>
          <p:spPr>
            <a:xfrm>
              <a:off x="4159491" y="1388186"/>
              <a:ext cx="349931" cy="430887"/>
            </a:xfrm>
            <a:prstGeom prst="rect">
              <a:avLst/>
            </a:prstGeom>
            <a:noFill/>
          </p:spPr>
          <p:txBody>
            <a:bodyPr wrap="square">
              <a:spAutoFit/>
            </a:bodyPr>
            <a:lstStyle/>
            <a:p>
              <a:pPr marL="0" lvl="0" indent="0" algn="l" rtl="0">
                <a:spcBef>
                  <a:spcPts val="0"/>
                </a:spcBef>
                <a:spcAft>
                  <a:spcPts val="0"/>
                </a:spcAft>
                <a:buNone/>
              </a:pPr>
              <a:r>
                <a:rPr lang="en" sz="2200" dirty="0">
                  <a:solidFill>
                    <a:srgbClr val="FFFFFF"/>
                  </a:solidFill>
                  <a:latin typeface="Fira Sans Medium"/>
                  <a:ea typeface="Fira Sans Medium"/>
                  <a:cs typeface="Fira Sans Medium"/>
                  <a:sym typeface="Fira Sans Medium"/>
                </a:rPr>
                <a:t>1</a:t>
              </a:r>
            </a:p>
          </p:txBody>
        </p:sp>
        <p:sp>
          <p:nvSpPr>
            <p:cNvPr id="16" name="TextBox 15">
              <a:extLst>
                <a:ext uri="{FF2B5EF4-FFF2-40B4-BE49-F238E27FC236}">
                  <a16:creationId xmlns:a16="http://schemas.microsoft.com/office/drawing/2014/main" id="{84616612-5815-86D3-3246-2FF9E3AEAC86}"/>
                </a:ext>
              </a:extLst>
            </p:cNvPr>
            <p:cNvSpPr txBox="1"/>
            <p:nvPr/>
          </p:nvSpPr>
          <p:spPr>
            <a:xfrm>
              <a:off x="4179541" y="2827699"/>
              <a:ext cx="349931" cy="430887"/>
            </a:xfrm>
            <a:prstGeom prst="rect">
              <a:avLst/>
            </a:prstGeom>
            <a:noFill/>
          </p:spPr>
          <p:txBody>
            <a:bodyPr wrap="square">
              <a:spAutoFit/>
            </a:bodyPr>
            <a:lstStyle/>
            <a:p>
              <a:pPr marL="0" lvl="0" indent="0" algn="l" rtl="0">
                <a:spcBef>
                  <a:spcPts val="0"/>
                </a:spcBef>
                <a:spcAft>
                  <a:spcPts val="0"/>
                </a:spcAft>
                <a:buNone/>
              </a:pPr>
              <a:r>
                <a:rPr lang="en" sz="2200" dirty="0">
                  <a:solidFill>
                    <a:srgbClr val="FFFFFF"/>
                  </a:solidFill>
                  <a:latin typeface="Fira Sans Medium"/>
                  <a:ea typeface="Fira Sans Medium"/>
                  <a:cs typeface="Fira Sans Medium"/>
                  <a:sym typeface="Fira Sans Medium"/>
                </a:rPr>
                <a:t>3</a:t>
              </a:r>
            </a:p>
          </p:txBody>
        </p:sp>
        <p:sp>
          <p:nvSpPr>
            <p:cNvPr id="17" name="TextBox 16">
              <a:extLst>
                <a:ext uri="{FF2B5EF4-FFF2-40B4-BE49-F238E27FC236}">
                  <a16:creationId xmlns:a16="http://schemas.microsoft.com/office/drawing/2014/main" id="{3CF44C58-417A-6C8C-2BF1-0C7775DD7B3D}"/>
                </a:ext>
              </a:extLst>
            </p:cNvPr>
            <p:cNvSpPr txBox="1"/>
            <p:nvPr/>
          </p:nvSpPr>
          <p:spPr>
            <a:xfrm>
              <a:off x="4159491" y="3523153"/>
              <a:ext cx="349931" cy="430887"/>
            </a:xfrm>
            <a:prstGeom prst="rect">
              <a:avLst/>
            </a:prstGeom>
            <a:noFill/>
          </p:spPr>
          <p:txBody>
            <a:bodyPr wrap="square">
              <a:spAutoFit/>
            </a:bodyPr>
            <a:lstStyle/>
            <a:p>
              <a:pPr marL="0" lvl="0" indent="0" algn="l" rtl="0">
                <a:spcBef>
                  <a:spcPts val="0"/>
                </a:spcBef>
                <a:spcAft>
                  <a:spcPts val="0"/>
                </a:spcAft>
                <a:buNone/>
              </a:pPr>
              <a:r>
                <a:rPr lang="en" sz="2200" dirty="0">
                  <a:solidFill>
                    <a:srgbClr val="FFFFFF"/>
                  </a:solidFill>
                  <a:latin typeface="Fira Sans Medium"/>
                  <a:ea typeface="Fira Sans Medium"/>
                  <a:cs typeface="Fira Sans Medium"/>
                  <a:sym typeface="Fira Sans Medium"/>
                </a:rPr>
                <a:t>4</a:t>
              </a:r>
            </a:p>
          </p:txBody>
        </p:sp>
        <p:sp>
          <p:nvSpPr>
            <p:cNvPr id="18" name="TextBox 17">
              <a:extLst>
                <a:ext uri="{FF2B5EF4-FFF2-40B4-BE49-F238E27FC236}">
                  <a16:creationId xmlns:a16="http://schemas.microsoft.com/office/drawing/2014/main" id="{8557405E-2D9D-CDE3-B1CB-14BEAE33F6CA}"/>
                </a:ext>
              </a:extLst>
            </p:cNvPr>
            <p:cNvSpPr txBox="1"/>
            <p:nvPr/>
          </p:nvSpPr>
          <p:spPr>
            <a:xfrm>
              <a:off x="4183526" y="2097904"/>
              <a:ext cx="349931" cy="430887"/>
            </a:xfrm>
            <a:prstGeom prst="rect">
              <a:avLst/>
            </a:prstGeom>
            <a:noFill/>
          </p:spPr>
          <p:txBody>
            <a:bodyPr wrap="square">
              <a:spAutoFit/>
            </a:bodyPr>
            <a:lstStyle/>
            <a:p>
              <a:pPr marL="0" lvl="0" indent="0" algn="l" rtl="0">
                <a:spcBef>
                  <a:spcPts val="0"/>
                </a:spcBef>
                <a:spcAft>
                  <a:spcPts val="0"/>
                </a:spcAft>
                <a:buNone/>
              </a:pPr>
              <a:r>
                <a:rPr lang="en" sz="2200" dirty="0">
                  <a:solidFill>
                    <a:srgbClr val="FFFFFF"/>
                  </a:solidFill>
                  <a:latin typeface="Fira Sans Medium"/>
                  <a:ea typeface="Fira Sans Medium"/>
                  <a:cs typeface="Fira Sans Medium"/>
                  <a:sym typeface="Fira Sans Medium"/>
                </a:rPr>
                <a:t>2</a:t>
              </a:r>
            </a:p>
          </p:txBody>
        </p:sp>
        <p:sp>
          <p:nvSpPr>
            <p:cNvPr id="20" name="TextBox 19">
              <a:extLst>
                <a:ext uri="{FF2B5EF4-FFF2-40B4-BE49-F238E27FC236}">
                  <a16:creationId xmlns:a16="http://schemas.microsoft.com/office/drawing/2014/main" id="{FB81B075-09D5-B7B7-845A-810ADCFE6A1F}"/>
                </a:ext>
              </a:extLst>
            </p:cNvPr>
            <p:cNvSpPr txBox="1"/>
            <p:nvPr/>
          </p:nvSpPr>
          <p:spPr>
            <a:xfrm>
              <a:off x="4139511" y="4289253"/>
              <a:ext cx="349931" cy="430887"/>
            </a:xfrm>
            <a:prstGeom prst="rect">
              <a:avLst/>
            </a:prstGeom>
            <a:noFill/>
          </p:spPr>
          <p:txBody>
            <a:bodyPr wrap="square">
              <a:spAutoFit/>
            </a:bodyPr>
            <a:lstStyle/>
            <a:p>
              <a:pPr marL="0" lvl="0" indent="0" algn="l" rtl="0">
                <a:spcBef>
                  <a:spcPts val="0"/>
                </a:spcBef>
                <a:spcAft>
                  <a:spcPts val="0"/>
                </a:spcAft>
                <a:buNone/>
              </a:pPr>
              <a:r>
                <a:rPr lang="en" sz="2200" dirty="0">
                  <a:solidFill>
                    <a:srgbClr val="FFFFFF"/>
                  </a:solidFill>
                  <a:latin typeface="Fira Sans Medium"/>
                  <a:ea typeface="Fira Sans Medium"/>
                  <a:cs typeface="Fira Sans Medium"/>
                  <a:sym typeface="Fira Sans Medium"/>
                </a:rPr>
                <a:t>5</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90" name="Google Shape;2590;p30"/>
          <p:cNvSpPr/>
          <p:nvPr/>
        </p:nvSpPr>
        <p:spPr>
          <a:xfrm>
            <a:off x="798793" y="2836569"/>
            <a:ext cx="7598702" cy="67760"/>
          </a:xfrm>
          <a:custGeom>
            <a:avLst/>
            <a:gdLst/>
            <a:ahLst/>
            <a:cxnLst/>
            <a:rect l="l" t="t" r="r" b="b"/>
            <a:pathLst>
              <a:path w="248730" h="2218" extrusionOk="0">
                <a:moveTo>
                  <a:pt x="0" y="1"/>
                </a:moveTo>
                <a:lnTo>
                  <a:pt x="0" y="2218"/>
                </a:lnTo>
                <a:lnTo>
                  <a:pt x="248729" y="2218"/>
                </a:lnTo>
                <a:lnTo>
                  <a:pt x="24872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30"/>
          <p:cNvSpPr/>
          <p:nvPr/>
        </p:nvSpPr>
        <p:spPr>
          <a:xfrm>
            <a:off x="663334" y="2792089"/>
            <a:ext cx="157730" cy="158677"/>
          </a:xfrm>
          <a:custGeom>
            <a:avLst/>
            <a:gdLst/>
            <a:ahLst/>
            <a:cxnLst/>
            <a:rect l="l" t="t" r="r" b="b"/>
            <a:pathLst>
              <a:path w="5163" h="5194" extrusionOk="0">
                <a:moveTo>
                  <a:pt x="2566" y="0"/>
                </a:moveTo>
                <a:cubicBezTo>
                  <a:pt x="1141" y="0"/>
                  <a:pt x="1" y="1172"/>
                  <a:pt x="1" y="2597"/>
                </a:cubicBezTo>
                <a:cubicBezTo>
                  <a:pt x="1" y="4022"/>
                  <a:pt x="1141" y="5194"/>
                  <a:pt x="2566" y="5194"/>
                </a:cubicBezTo>
                <a:cubicBezTo>
                  <a:pt x="4023" y="5194"/>
                  <a:pt x="5163" y="4022"/>
                  <a:pt x="5163" y="2597"/>
                </a:cubicBezTo>
                <a:cubicBezTo>
                  <a:pt x="5163" y="1172"/>
                  <a:pt x="4023" y="0"/>
                  <a:pt x="25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2" name="Google Shape;2592;p30"/>
          <p:cNvSpPr/>
          <p:nvPr/>
        </p:nvSpPr>
        <p:spPr>
          <a:xfrm>
            <a:off x="8322952" y="2792089"/>
            <a:ext cx="157730" cy="158677"/>
          </a:xfrm>
          <a:custGeom>
            <a:avLst/>
            <a:gdLst/>
            <a:ahLst/>
            <a:cxnLst/>
            <a:rect l="l" t="t" r="r" b="b"/>
            <a:pathLst>
              <a:path w="5163" h="5194" extrusionOk="0">
                <a:moveTo>
                  <a:pt x="2598" y="0"/>
                </a:moveTo>
                <a:cubicBezTo>
                  <a:pt x="1141" y="0"/>
                  <a:pt x="1" y="1172"/>
                  <a:pt x="1" y="2597"/>
                </a:cubicBezTo>
                <a:cubicBezTo>
                  <a:pt x="1" y="4022"/>
                  <a:pt x="1141" y="5194"/>
                  <a:pt x="2598" y="5194"/>
                </a:cubicBezTo>
                <a:cubicBezTo>
                  <a:pt x="4023" y="5194"/>
                  <a:pt x="5163" y="4022"/>
                  <a:pt x="5163" y="2597"/>
                </a:cubicBezTo>
                <a:cubicBezTo>
                  <a:pt x="5163" y="1172"/>
                  <a:pt x="4023" y="0"/>
                  <a:pt x="25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3" name="Google Shape;2593;p30"/>
          <p:cNvSpPr/>
          <p:nvPr/>
        </p:nvSpPr>
        <p:spPr>
          <a:xfrm>
            <a:off x="1565048" y="2770795"/>
            <a:ext cx="200286" cy="200286"/>
          </a:xfrm>
          <a:custGeom>
            <a:avLst/>
            <a:gdLst/>
            <a:ahLst/>
            <a:cxnLst/>
            <a:rect l="l" t="t" r="r" b="b"/>
            <a:pathLst>
              <a:path w="6556" h="6556" extrusionOk="0">
                <a:moveTo>
                  <a:pt x="3294" y="0"/>
                </a:moveTo>
                <a:cubicBezTo>
                  <a:pt x="1489" y="0"/>
                  <a:pt x="0" y="1489"/>
                  <a:pt x="0" y="3294"/>
                </a:cubicBezTo>
                <a:cubicBezTo>
                  <a:pt x="0" y="5099"/>
                  <a:pt x="1489" y="6556"/>
                  <a:pt x="3294" y="6556"/>
                </a:cubicBezTo>
                <a:cubicBezTo>
                  <a:pt x="5099" y="6556"/>
                  <a:pt x="6556" y="5099"/>
                  <a:pt x="6556" y="3294"/>
                </a:cubicBezTo>
                <a:cubicBezTo>
                  <a:pt x="6556" y="1489"/>
                  <a:pt x="5099" y="0"/>
                  <a:pt x="3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4" name="Google Shape;2594;p30"/>
          <p:cNvSpPr/>
          <p:nvPr/>
        </p:nvSpPr>
        <p:spPr>
          <a:xfrm>
            <a:off x="1575679" y="2791600"/>
            <a:ext cx="179023" cy="159257"/>
          </a:xfrm>
          <a:custGeom>
            <a:avLst/>
            <a:gdLst/>
            <a:ahLst/>
            <a:cxnLst/>
            <a:rect l="l" t="t" r="r" b="b"/>
            <a:pathLst>
              <a:path w="5860" h="5213" extrusionOk="0">
                <a:moveTo>
                  <a:pt x="2957" y="1"/>
                </a:moveTo>
                <a:cubicBezTo>
                  <a:pt x="2680" y="1"/>
                  <a:pt x="2399" y="47"/>
                  <a:pt x="2123" y="143"/>
                </a:cubicBezTo>
                <a:cubicBezTo>
                  <a:pt x="761" y="586"/>
                  <a:pt x="1" y="2043"/>
                  <a:pt x="476" y="3436"/>
                </a:cubicBezTo>
                <a:cubicBezTo>
                  <a:pt x="831" y="4528"/>
                  <a:pt x="1859" y="5213"/>
                  <a:pt x="2954" y="5213"/>
                </a:cubicBezTo>
                <a:cubicBezTo>
                  <a:pt x="3224" y="5213"/>
                  <a:pt x="3499" y="5171"/>
                  <a:pt x="3769" y="5083"/>
                </a:cubicBezTo>
                <a:cubicBezTo>
                  <a:pt x="5131" y="4640"/>
                  <a:pt x="5859" y="3151"/>
                  <a:pt x="5416" y="1790"/>
                </a:cubicBezTo>
                <a:cubicBezTo>
                  <a:pt x="5063" y="704"/>
                  <a:pt x="4045" y="1"/>
                  <a:pt x="295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30"/>
          <p:cNvSpPr/>
          <p:nvPr/>
        </p:nvSpPr>
        <p:spPr>
          <a:xfrm>
            <a:off x="1580537" y="2820133"/>
            <a:ext cx="162557" cy="130693"/>
          </a:xfrm>
          <a:custGeom>
            <a:avLst/>
            <a:gdLst/>
            <a:ahLst/>
            <a:cxnLst/>
            <a:rect l="l" t="t" r="r" b="b"/>
            <a:pathLst>
              <a:path w="5321" h="4278" extrusionOk="0">
                <a:moveTo>
                  <a:pt x="760" y="1"/>
                </a:moveTo>
                <a:cubicBezTo>
                  <a:pt x="190" y="729"/>
                  <a:pt x="0" y="1711"/>
                  <a:pt x="380" y="2629"/>
                </a:cubicBezTo>
                <a:cubicBezTo>
                  <a:pt x="789" y="3663"/>
                  <a:pt x="1745" y="4277"/>
                  <a:pt x="2778" y="4277"/>
                </a:cubicBezTo>
                <a:cubicBezTo>
                  <a:pt x="3106" y="4277"/>
                  <a:pt x="3441" y="4215"/>
                  <a:pt x="3769" y="4086"/>
                </a:cubicBezTo>
                <a:cubicBezTo>
                  <a:pt x="4560" y="3769"/>
                  <a:pt x="5130" y="3104"/>
                  <a:pt x="5320" y="2312"/>
                </a:cubicBezTo>
                <a:lnTo>
                  <a:pt x="5320" y="2312"/>
                </a:lnTo>
                <a:cubicBezTo>
                  <a:pt x="5035" y="2629"/>
                  <a:pt x="4687" y="2914"/>
                  <a:pt x="4275" y="3072"/>
                </a:cubicBezTo>
                <a:cubicBezTo>
                  <a:pt x="3954" y="3203"/>
                  <a:pt x="3622" y="3264"/>
                  <a:pt x="3295" y="3264"/>
                </a:cubicBezTo>
                <a:cubicBezTo>
                  <a:pt x="2268" y="3264"/>
                  <a:pt x="1295" y="2656"/>
                  <a:pt x="887" y="1647"/>
                </a:cubicBezTo>
                <a:cubicBezTo>
                  <a:pt x="665" y="1109"/>
                  <a:pt x="633" y="539"/>
                  <a:pt x="76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30"/>
          <p:cNvSpPr/>
          <p:nvPr/>
        </p:nvSpPr>
        <p:spPr>
          <a:xfrm>
            <a:off x="1034853" y="1287654"/>
            <a:ext cx="1258752" cy="144642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30"/>
          <p:cNvSpPr/>
          <p:nvPr/>
        </p:nvSpPr>
        <p:spPr>
          <a:xfrm>
            <a:off x="4765496" y="1287654"/>
            <a:ext cx="1258752" cy="144642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9" name="Google Shape;2599;p30"/>
          <p:cNvSpPr/>
          <p:nvPr/>
        </p:nvSpPr>
        <p:spPr>
          <a:xfrm>
            <a:off x="4883662" y="1245352"/>
            <a:ext cx="1003323" cy="1003323"/>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0" name="Google Shape;2600;p30"/>
          <p:cNvSpPr/>
          <p:nvPr/>
        </p:nvSpPr>
        <p:spPr>
          <a:xfrm>
            <a:off x="6631796" y="3056193"/>
            <a:ext cx="1258721" cy="1447398"/>
          </a:xfrm>
          <a:custGeom>
            <a:avLst/>
            <a:gdLst/>
            <a:ahLst/>
            <a:cxnLst/>
            <a:rect l="l" t="t" r="r" b="b"/>
            <a:pathLst>
              <a:path w="41202" h="47378" extrusionOk="0">
                <a:moveTo>
                  <a:pt x="20585" y="1"/>
                </a:moveTo>
                <a:lnTo>
                  <a:pt x="16848" y="6493"/>
                </a:lnTo>
                <a:cubicBezTo>
                  <a:pt x="7252" y="8266"/>
                  <a:pt x="0" y="16659"/>
                  <a:pt x="0" y="26761"/>
                </a:cubicBezTo>
                <a:cubicBezTo>
                  <a:pt x="0" y="38130"/>
                  <a:pt x="9216" y="47377"/>
                  <a:pt x="20585" y="47377"/>
                </a:cubicBezTo>
                <a:cubicBezTo>
                  <a:pt x="31954" y="47377"/>
                  <a:pt x="41202" y="38130"/>
                  <a:pt x="41202" y="26761"/>
                </a:cubicBezTo>
                <a:cubicBezTo>
                  <a:pt x="41202" y="16659"/>
                  <a:pt x="33918" y="8266"/>
                  <a:pt x="24354" y="6493"/>
                </a:cubicBezTo>
                <a:lnTo>
                  <a:pt x="205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1" name="Google Shape;2601;p30"/>
          <p:cNvSpPr/>
          <p:nvPr/>
        </p:nvSpPr>
        <p:spPr>
          <a:xfrm>
            <a:off x="6750314" y="3408389"/>
            <a:ext cx="1002346" cy="1002345"/>
          </a:xfrm>
          <a:custGeom>
            <a:avLst/>
            <a:gdLst/>
            <a:ahLst/>
            <a:cxnLst/>
            <a:rect l="l" t="t" r="r" b="b"/>
            <a:pathLst>
              <a:path w="32810" h="32810" extrusionOk="0">
                <a:moveTo>
                  <a:pt x="16405" y="1"/>
                </a:moveTo>
                <a:cubicBezTo>
                  <a:pt x="7348" y="1"/>
                  <a:pt x="1" y="7348"/>
                  <a:pt x="1" y="16405"/>
                </a:cubicBezTo>
                <a:cubicBezTo>
                  <a:pt x="1" y="25462"/>
                  <a:pt x="7348" y="32810"/>
                  <a:pt x="16405" y="32810"/>
                </a:cubicBezTo>
                <a:cubicBezTo>
                  <a:pt x="25463" y="32810"/>
                  <a:pt x="32810" y="25462"/>
                  <a:pt x="32810" y="16405"/>
                </a:cubicBezTo>
                <a:cubicBezTo>
                  <a:pt x="32810" y="7348"/>
                  <a:pt x="25463" y="1"/>
                  <a:pt x="164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2" name="Google Shape;2602;p30"/>
          <p:cNvSpPr/>
          <p:nvPr/>
        </p:nvSpPr>
        <p:spPr>
          <a:xfrm>
            <a:off x="2901152" y="3056193"/>
            <a:ext cx="1259699" cy="1447398"/>
          </a:xfrm>
          <a:custGeom>
            <a:avLst/>
            <a:gdLst/>
            <a:ahLst/>
            <a:cxnLst/>
            <a:rect l="l" t="t" r="r" b="b"/>
            <a:pathLst>
              <a:path w="41234" h="47378" extrusionOk="0">
                <a:moveTo>
                  <a:pt x="20617" y="1"/>
                </a:moveTo>
                <a:lnTo>
                  <a:pt x="16848" y="6493"/>
                </a:lnTo>
                <a:cubicBezTo>
                  <a:pt x="7284" y="8266"/>
                  <a:pt x="0" y="16659"/>
                  <a:pt x="0" y="26761"/>
                </a:cubicBezTo>
                <a:cubicBezTo>
                  <a:pt x="0" y="38130"/>
                  <a:pt x="9248" y="47377"/>
                  <a:pt x="20617" y="47377"/>
                </a:cubicBezTo>
                <a:cubicBezTo>
                  <a:pt x="31986" y="47377"/>
                  <a:pt x="41233" y="38130"/>
                  <a:pt x="41233" y="26761"/>
                </a:cubicBezTo>
                <a:cubicBezTo>
                  <a:pt x="41233" y="16659"/>
                  <a:pt x="33950" y="8266"/>
                  <a:pt x="24354" y="6493"/>
                </a:cubicBezTo>
                <a:lnTo>
                  <a:pt x="206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3" name="Google Shape;2603;p30"/>
          <p:cNvSpPr/>
          <p:nvPr/>
        </p:nvSpPr>
        <p:spPr>
          <a:xfrm>
            <a:off x="3029829" y="3372569"/>
            <a:ext cx="1002346" cy="1002345"/>
          </a:xfrm>
          <a:custGeom>
            <a:avLst/>
            <a:gdLst/>
            <a:ahLst/>
            <a:cxnLst/>
            <a:rect l="l" t="t" r="r" b="b"/>
            <a:pathLst>
              <a:path w="32810" h="32810" extrusionOk="0">
                <a:moveTo>
                  <a:pt x="16405" y="1"/>
                </a:moveTo>
                <a:cubicBezTo>
                  <a:pt x="7348" y="1"/>
                  <a:pt x="0" y="7348"/>
                  <a:pt x="0" y="16405"/>
                </a:cubicBezTo>
                <a:cubicBezTo>
                  <a:pt x="0" y="25462"/>
                  <a:pt x="7348" y="32810"/>
                  <a:pt x="16405" y="32810"/>
                </a:cubicBezTo>
                <a:cubicBezTo>
                  <a:pt x="25462" y="32810"/>
                  <a:pt x="32809" y="25462"/>
                  <a:pt x="32809" y="16405"/>
                </a:cubicBezTo>
                <a:cubicBezTo>
                  <a:pt x="32809" y="7348"/>
                  <a:pt x="25462" y="1"/>
                  <a:pt x="164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30"/>
          <p:cNvSpPr/>
          <p:nvPr/>
        </p:nvSpPr>
        <p:spPr>
          <a:xfrm>
            <a:off x="1621168" y="3056193"/>
            <a:ext cx="70632" cy="71640"/>
          </a:xfrm>
          <a:custGeom>
            <a:avLst/>
            <a:gdLst/>
            <a:ahLst/>
            <a:cxnLst/>
            <a:rect l="l" t="t" r="r" b="b"/>
            <a:pathLst>
              <a:path w="2312" h="2345" extrusionOk="0">
                <a:moveTo>
                  <a:pt x="1172" y="1"/>
                </a:moveTo>
                <a:cubicBezTo>
                  <a:pt x="507" y="1"/>
                  <a:pt x="0" y="539"/>
                  <a:pt x="0" y="1173"/>
                </a:cubicBezTo>
                <a:cubicBezTo>
                  <a:pt x="0" y="1806"/>
                  <a:pt x="507" y="2344"/>
                  <a:pt x="1172" y="2344"/>
                </a:cubicBezTo>
                <a:cubicBezTo>
                  <a:pt x="1805" y="2344"/>
                  <a:pt x="2312" y="1806"/>
                  <a:pt x="2312" y="1173"/>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30"/>
          <p:cNvSpPr/>
          <p:nvPr/>
        </p:nvSpPr>
        <p:spPr>
          <a:xfrm>
            <a:off x="1621168" y="3214870"/>
            <a:ext cx="70632" cy="70662"/>
          </a:xfrm>
          <a:custGeom>
            <a:avLst/>
            <a:gdLst/>
            <a:ahLst/>
            <a:cxnLst/>
            <a:rect l="l" t="t" r="r" b="b"/>
            <a:pathLst>
              <a:path w="2312" h="2313" extrusionOk="0">
                <a:moveTo>
                  <a:pt x="1172" y="1"/>
                </a:moveTo>
                <a:cubicBezTo>
                  <a:pt x="507" y="1"/>
                  <a:pt x="0" y="507"/>
                  <a:pt x="0" y="1172"/>
                </a:cubicBezTo>
                <a:cubicBezTo>
                  <a:pt x="0" y="1806"/>
                  <a:pt x="507" y="2312"/>
                  <a:pt x="1172" y="2312"/>
                </a:cubicBezTo>
                <a:cubicBezTo>
                  <a:pt x="1805" y="2312"/>
                  <a:pt x="2312" y="1806"/>
                  <a:pt x="2312" y="1172"/>
                </a:cubicBezTo>
                <a:cubicBezTo>
                  <a:pt x="2312" y="507"/>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6" name="Google Shape;2606;p30"/>
          <p:cNvSpPr/>
          <p:nvPr/>
        </p:nvSpPr>
        <p:spPr>
          <a:xfrm>
            <a:off x="1621168" y="3372569"/>
            <a:ext cx="70632" cy="71640"/>
          </a:xfrm>
          <a:custGeom>
            <a:avLst/>
            <a:gdLst/>
            <a:ahLst/>
            <a:cxnLst/>
            <a:rect l="l" t="t" r="r" b="b"/>
            <a:pathLst>
              <a:path w="2312" h="2345" extrusionOk="0">
                <a:moveTo>
                  <a:pt x="1172" y="1"/>
                </a:moveTo>
                <a:cubicBezTo>
                  <a:pt x="507" y="1"/>
                  <a:pt x="0" y="539"/>
                  <a:pt x="0" y="1172"/>
                </a:cubicBezTo>
                <a:cubicBezTo>
                  <a:pt x="0" y="1806"/>
                  <a:pt x="507" y="2344"/>
                  <a:pt x="1172" y="2344"/>
                </a:cubicBezTo>
                <a:cubicBezTo>
                  <a:pt x="1805" y="2344"/>
                  <a:pt x="2312" y="1806"/>
                  <a:pt x="2312" y="1172"/>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7" name="Google Shape;2607;p30"/>
          <p:cNvSpPr/>
          <p:nvPr/>
        </p:nvSpPr>
        <p:spPr>
          <a:xfrm>
            <a:off x="1621168" y="3531246"/>
            <a:ext cx="70632" cy="70662"/>
          </a:xfrm>
          <a:custGeom>
            <a:avLst/>
            <a:gdLst/>
            <a:ahLst/>
            <a:cxnLst/>
            <a:rect l="l" t="t" r="r" b="b"/>
            <a:pathLst>
              <a:path w="2312" h="2313" extrusionOk="0">
                <a:moveTo>
                  <a:pt x="1172" y="0"/>
                </a:moveTo>
                <a:cubicBezTo>
                  <a:pt x="507" y="0"/>
                  <a:pt x="0" y="507"/>
                  <a:pt x="0" y="1172"/>
                </a:cubicBezTo>
                <a:cubicBezTo>
                  <a:pt x="0" y="1805"/>
                  <a:pt x="507" y="2312"/>
                  <a:pt x="1172" y="2312"/>
                </a:cubicBezTo>
                <a:cubicBezTo>
                  <a:pt x="1805" y="2312"/>
                  <a:pt x="2312" y="1805"/>
                  <a:pt x="2312" y="1172"/>
                </a:cubicBezTo>
                <a:cubicBezTo>
                  <a:pt x="2312" y="507"/>
                  <a:pt x="1805" y="0"/>
                  <a:pt x="11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30"/>
          <p:cNvSpPr/>
          <p:nvPr/>
        </p:nvSpPr>
        <p:spPr>
          <a:xfrm>
            <a:off x="3416806" y="2782374"/>
            <a:ext cx="228361" cy="207801"/>
          </a:xfrm>
          <a:custGeom>
            <a:avLst/>
            <a:gdLst/>
            <a:ahLst/>
            <a:cxnLst/>
            <a:rect l="l" t="t" r="r" b="b"/>
            <a:pathLst>
              <a:path w="7475" h="6802" extrusionOk="0">
                <a:moveTo>
                  <a:pt x="3728" y="1"/>
                </a:moveTo>
                <a:cubicBezTo>
                  <a:pt x="2186" y="1"/>
                  <a:pt x="796" y="1057"/>
                  <a:pt x="444" y="2598"/>
                </a:cubicBezTo>
                <a:cubicBezTo>
                  <a:pt x="1" y="4435"/>
                  <a:pt x="1141" y="6272"/>
                  <a:pt x="2946" y="6715"/>
                </a:cubicBezTo>
                <a:cubicBezTo>
                  <a:pt x="3204" y="6773"/>
                  <a:pt x="3463" y="6801"/>
                  <a:pt x="3717" y="6801"/>
                </a:cubicBezTo>
                <a:cubicBezTo>
                  <a:pt x="5271" y="6801"/>
                  <a:pt x="6678" y="5760"/>
                  <a:pt x="7031" y="4182"/>
                </a:cubicBezTo>
                <a:cubicBezTo>
                  <a:pt x="7475" y="2345"/>
                  <a:pt x="6335" y="508"/>
                  <a:pt x="4530" y="97"/>
                </a:cubicBezTo>
                <a:cubicBezTo>
                  <a:pt x="4261" y="32"/>
                  <a:pt x="3993" y="1"/>
                  <a:pt x="3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5" name="Google Shape;2635;p30"/>
          <p:cNvSpPr/>
          <p:nvPr/>
        </p:nvSpPr>
        <p:spPr>
          <a:xfrm>
            <a:off x="3440054" y="2803300"/>
            <a:ext cx="181895" cy="165275"/>
          </a:xfrm>
          <a:custGeom>
            <a:avLst/>
            <a:gdLst/>
            <a:ahLst/>
            <a:cxnLst/>
            <a:rect l="l" t="t" r="r" b="b"/>
            <a:pathLst>
              <a:path w="5954" h="5410" extrusionOk="0">
                <a:moveTo>
                  <a:pt x="2940" y="1"/>
                </a:moveTo>
                <a:cubicBezTo>
                  <a:pt x="1718" y="1"/>
                  <a:pt x="614" y="829"/>
                  <a:pt x="317" y="2072"/>
                </a:cubicBezTo>
                <a:cubicBezTo>
                  <a:pt x="0" y="3528"/>
                  <a:pt x="887" y="4985"/>
                  <a:pt x="2344" y="5334"/>
                </a:cubicBezTo>
                <a:cubicBezTo>
                  <a:pt x="2557" y="5385"/>
                  <a:pt x="2771" y="5409"/>
                  <a:pt x="2982" y="5409"/>
                </a:cubicBezTo>
                <a:cubicBezTo>
                  <a:pt x="4204" y="5409"/>
                  <a:pt x="5308" y="4581"/>
                  <a:pt x="5605" y="3338"/>
                </a:cubicBezTo>
                <a:cubicBezTo>
                  <a:pt x="5954" y="1882"/>
                  <a:pt x="5035" y="425"/>
                  <a:pt x="3579" y="77"/>
                </a:cubicBezTo>
                <a:cubicBezTo>
                  <a:pt x="3365" y="25"/>
                  <a:pt x="3151" y="1"/>
                  <a:pt x="294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6" name="Google Shape;2636;p30"/>
          <p:cNvSpPr/>
          <p:nvPr/>
        </p:nvSpPr>
        <p:spPr>
          <a:xfrm>
            <a:off x="3442956" y="2833667"/>
            <a:ext cx="168361" cy="135367"/>
          </a:xfrm>
          <a:custGeom>
            <a:avLst/>
            <a:gdLst/>
            <a:ahLst/>
            <a:cxnLst/>
            <a:rect l="l" t="t" r="r" b="b"/>
            <a:pathLst>
              <a:path w="5511" h="4431" extrusionOk="0">
                <a:moveTo>
                  <a:pt x="792" y="1"/>
                </a:moveTo>
                <a:lnTo>
                  <a:pt x="792" y="1"/>
                </a:lnTo>
                <a:cubicBezTo>
                  <a:pt x="190" y="729"/>
                  <a:pt x="0" y="1774"/>
                  <a:pt x="380" y="2724"/>
                </a:cubicBezTo>
                <a:cubicBezTo>
                  <a:pt x="792" y="3791"/>
                  <a:pt x="1817" y="4431"/>
                  <a:pt x="2899" y="4431"/>
                </a:cubicBezTo>
                <a:cubicBezTo>
                  <a:pt x="3231" y="4431"/>
                  <a:pt x="3568" y="4371"/>
                  <a:pt x="3895" y="4245"/>
                </a:cubicBezTo>
                <a:cubicBezTo>
                  <a:pt x="4719" y="3896"/>
                  <a:pt x="5289" y="3200"/>
                  <a:pt x="5510" y="2376"/>
                </a:cubicBezTo>
                <a:lnTo>
                  <a:pt x="5510" y="2376"/>
                </a:lnTo>
                <a:cubicBezTo>
                  <a:pt x="5225" y="2724"/>
                  <a:pt x="4845" y="3010"/>
                  <a:pt x="4402" y="3168"/>
                </a:cubicBezTo>
                <a:cubicBezTo>
                  <a:pt x="4071" y="3306"/>
                  <a:pt x="3727" y="3372"/>
                  <a:pt x="3388" y="3372"/>
                </a:cubicBezTo>
                <a:cubicBezTo>
                  <a:pt x="2331" y="3372"/>
                  <a:pt x="1318" y="2734"/>
                  <a:pt x="887" y="1679"/>
                </a:cubicBezTo>
                <a:cubicBezTo>
                  <a:pt x="665" y="1109"/>
                  <a:pt x="633" y="539"/>
                  <a:pt x="79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30"/>
          <p:cNvSpPr/>
          <p:nvPr/>
        </p:nvSpPr>
        <p:spPr>
          <a:xfrm>
            <a:off x="3501948" y="2144826"/>
            <a:ext cx="70662" cy="71640"/>
          </a:xfrm>
          <a:custGeom>
            <a:avLst/>
            <a:gdLst/>
            <a:ahLst/>
            <a:cxnLst/>
            <a:rect l="l" t="t" r="r" b="b"/>
            <a:pathLst>
              <a:path w="2313" h="2345" extrusionOk="0">
                <a:moveTo>
                  <a:pt x="1173" y="1"/>
                </a:moveTo>
                <a:cubicBezTo>
                  <a:pt x="508" y="1"/>
                  <a:pt x="1" y="539"/>
                  <a:pt x="1" y="1172"/>
                </a:cubicBezTo>
                <a:cubicBezTo>
                  <a:pt x="1" y="1806"/>
                  <a:pt x="508" y="2344"/>
                  <a:pt x="1173" y="2344"/>
                </a:cubicBezTo>
                <a:cubicBezTo>
                  <a:pt x="1806" y="2344"/>
                  <a:pt x="2313" y="1806"/>
                  <a:pt x="2313" y="1172"/>
                </a:cubicBezTo>
                <a:cubicBezTo>
                  <a:pt x="2313" y="539"/>
                  <a:pt x="1806" y="1"/>
                  <a:pt x="11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8" name="Google Shape;2638;p30"/>
          <p:cNvSpPr/>
          <p:nvPr/>
        </p:nvSpPr>
        <p:spPr>
          <a:xfrm>
            <a:off x="3501948" y="2303502"/>
            <a:ext cx="70662" cy="70662"/>
          </a:xfrm>
          <a:custGeom>
            <a:avLst/>
            <a:gdLst/>
            <a:ahLst/>
            <a:cxnLst/>
            <a:rect l="l" t="t" r="r" b="b"/>
            <a:pathLst>
              <a:path w="2313" h="2313" extrusionOk="0">
                <a:moveTo>
                  <a:pt x="1173" y="0"/>
                </a:moveTo>
                <a:cubicBezTo>
                  <a:pt x="508" y="0"/>
                  <a:pt x="1" y="507"/>
                  <a:pt x="1" y="1172"/>
                </a:cubicBezTo>
                <a:cubicBezTo>
                  <a:pt x="1" y="1806"/>
                  <a:pt x="508" y="2312"/>
                  <a:pt x="1173" y="2312"/>
                </a:cubicBezTo>
                <a:cubicBezTo>
                  <a:pt x="1806" y="2312"/>
                  <a:pt x="2313" y="1806"/>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9" name="Google Shape;2639;p30"/>
          <p:cNvSpPr/>
          <p:nvPr/>
        </p:nvSpPr>
        <p:spPr>
          <a:xfrm>
            <a:off x="3501948" y="2461202"/>
            <a:ext cx="70662" cy="71609"/>
          </a:xfrm>
          <a:custGeom>
            <a:avLst/>
            <a:gdLst/>
            <a:ahLst/>
            <a:cxnLst/>
            <a:rect l="l" t="t" r="r" b="b"/>
            <a:pathLst>
              <a:path w="2313" h="2344" extrusionOk="0">
                <a:moveTo>
                  <a:pt x="1173" y="0"/>
                </a:moveTo>
                <a:cubicBezTo>
                  <a:pt x="508" y="0"/>
                  <a:pt x="1" y="539"/>
                  <a:pt x="1" y="1172"/>
                </a:cubicBezTo>
                <a:cubicBezTo>
                  <a:pt x="1" y="1806"/>
                  <a:pt x="508" y="2344"/>
                  <a:pt x="1173" y="2344"/>
                </a:cubicBezTo>
                <a:cubicBezTo>
                  <a:pt x="1806" y="2344"/>
                  <a:pt x="2313" y="1806"/>
                  <a:pt x="2313" y="1172"/>
                </a:cubicBezTo>
                <a:cubicBezTo>
                  <a:pt x="2313" y="539"/>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0" name="Google Shape;2640;p30"/>
          <p:cNvSpPr/>
          <p:nvPr/>
        </p:nvSpPr>
        <p:spPr>
          <a:xfrm>
            <a:off x="3501948" y="2619878"/>
            <a:ext cx="70662" cy="70632"/>
          </a:xfrm>
          <a:custGeom>
            <a:avLst/>
            <a:gdLst/>
            <a:ahLst/>
            <a:cxnLst/>
            <a:rect l="l" t="t" r="r" b="b"/>
            <a:pathLst>
              <a:path w="2313" h="2312" extrusionOk="0">
                <a:moveTo>
                  <a:pt x="1173" y="0"/>
                </a:moveTo>
                <a:cubicBezTo>
                  <a:pt x="508" y="0"/>
                  <a:pt x="1" y="507"/>
                  <a:pt x="1" y="1172"/>
                </a:cubicBezTo>
                <a:cubicBezTo>
                  <a:pt x="1" y="1805"/>
                  <a:pt x="508" y="2312"/>
                  <a:pt x="1173" y="2312"/>
                </a:cubicBezTo>
                <a:cubicBezTo>
                  <a:pt x="1806" y="2312"/>
                  <a:pt x="2313" y="1805"/>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1" name="Google Shape;2641;p30"/>
          <p:cNvSpPr/>
          <p:nvPr/>
        </p:nvSpPr>
        <p:spPr>
          <a:xfrm>
            <a:off x="5286985" y="2762088"/>
            <a:ext cx="215775" cy="215775"/>
          </a:xfrm>
          <a:custGeom>
            <a:avLst/>
            <a:gdLst/>
            <a:ahLst/>
            <a:cxnLst/>
            <a:rect l="l" t="t" r="r" b="b"/>
            <a:pathLst>
              <a:path w="7063" h="7063" extrusionOk="0">
                <a:moveTo>
                  <a:pt x="3547" y="0"/>
                </a:moveTo>
                <a:cubicBezTo>
                  <a:pt x="1584" y="0"/>
                  <a:pt x="0" y="1584"/>
                  <a:pt x="0" y="3516"/>
                </a:cubicBezTo>
                <a:cubicBezTo>
                  <a:pt x="0" y="5479"/>
                  <a:pt x="1584" y="7063"/>
                  <a:pt x="3547" y="7063"/>
                </a:cubicBezTo>
                <a:cubicBezTo>
                  <a:pt x="5479" y="7063"/>
                  <a:pt x="7062" y="5479"/>
                  <a:pt x="7062" y="3516"/>
                </a:cubicBezTo>
                <a:cubicBezTo>
                  <a:pt x="7062" y="1584"/>
                  <a:pt x="5479" y="0"/>
                  <a:pt x="3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2" name="Google Shape;2642;p30"/>
          <p:cNvSpPr/>
          <p:nvPr/>
        </p:nvSpPr>
        <p:spPr>
          <a:xfrm>
            <a:off x="5309225" y="2783382"/>
            <a:ext cx="171294" cy="172241"/>
          </a:xfrm>
          <a:custGeom>
            <a:avLst/>
            <a:gdLst/>
            <a:ahLst/>
            <a:cxnLst/>
            <a:rect l="l" t="t" r="r" b="b"/>
            <a:pathLst>
              <a:path w="5607" h="5638" extrusionOk="0">
                <a:moveTo>
                  <a:pt x="2819" y="0"/>
                </a:moveTo>
                <a:cubicBezTo>
                  <a:pt x="1236" y="0"/>
                  <a:pt x="1" y="1267"/>
                  <a:pt x="1" y="2819"/>
                </a:cubicBezTo>
                <a:cubicBezTo>
                  <a:pt x="1" y="4370"/>
                  <a:pt x="1236" y="5637"/>
                  <a:pt x="2819" y="5637"/>
                </a:cubicBezTo>
                <a:cubicBezTo>
                  <a:pt x="4371" y="5637"/>
                  <a:pt x="5606" y="4370"/>
                  <a:pt x="5606" y="2819"/>
                </a:cubicBezTo>
                <a:cubicBezTo>
                  <a:pt x="5606" y="1267"/>
                  <a:pt x="4371" y="0"/>
                  <a:pt x="28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3" name="Google Shape;2643;p30"/>
          <p:cNvSpPr/>
          <p:nvPr/>
        </p:nvSpPr>
        <p:spPr>
          <a:xfrm>
            <a:off x="5303421" y="2815307"/>
            <a:ext cx="175143" cy="140561"/>
          </a:xfrm>
          <a:custGeom>
            <a:avLst/>
            <a:gdLst/>
            <a:ahLst/>
            <a:cxnLst/>
            <a:rect l="l" t="t" r="r" b="b"/>
            <a:pathLst>
              <a:path w="5733" h="4601" extrusionOk="0">
                <a:moveTo>
                  <a:pt x="824" y="0"/>
                </a:moveTo>
                <a:lnTo>
                  <a:pt x="824" y="0"/>
                </a:lnTo>
                <a:cubicBezTo>
                  <a:pt x="191" y="760"/>
                  <a:pt x="1" y="1837"/>
                  <a:pt x="381" y="2819"/>
                </a:cubicBezTo>
                <a:cubicBezTo>
                  <a:pt x="816" y="3932"/>
                  <a:pt x="1880" y="4601"/>
                  <a:pt x="3007" y="4601"/>
                </a:cubicBezTo>
                <a:cubicBezTo>
                  <a:pt x="3356" y="4601"/>
                  <a:pt x="3710" y="4537"/>
                  <a:pt x="4054" y="4402"/>
                </a:cubicBezTo>
                <a:cubicBezTo>
                  <a:pt x="4909" y="4054"/>
                  <a:pt x="5511" y="3325"/>
                  <a:pt x="5733" y="2470"/>
                </a:cubicBezTo>
                <a:lnTo>
                  <a:pt x="5733" y="2470"/>
                </a:lnTo>
                <a:cubicBezTo>
                  <a:pt x="5416" y="2819"/>
                  <a:pt x="5036" y="3135"/>
                  <a:pt x="4593" y="3294"/>
                </a:cubicBezTo>
                <a:cubicBezTo>
                  <a:pt x="4251" y="3438"/>
                  <a:pt x="3896" y="3506"/>
                  <a:pt x="3547" y="3506"/>
                </a:cubicBezTo>
                <a:cubicBezTo>
                  <a:pt x="2439" y="3506"/>
                  <a:pt x="1384" y="2825"/>
                  <a:pt x="951" y="1742"/>
                </a:cubicBezTo>
                <a:cubicBezTo>
                  <a:pt x="697" y="1172"/>
                  <a:pt x="666" y="570"/>
                  <a:pt x="82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30"/>
          <p:cNvSpPr/>
          <p:nvPr/>
        </p:nvSpPr>
        <p:spPr>
          <a:xfrm>
            <a:off x="5356639" y="3056193"/>
            <a:ext cx="71609" cy="71640"/>
          </a:xfrm>
          <a:custGeom>
            <a:avLst/>
            <a:gdLst/>
            <a:ahLst/>
            <a:cxnLst/>
            <a:rect l="l" t="t" r="r" b="b"/>
            <a:pathLst>
              <a:path w="2344" h="2345" extrusionOk="0">
                <a:moveTo>
                  <a:pt x="1172" y="1"/>
                </a:moveTo>
                <a:cubicBezTo>
                  <a:pt x="539" y="1"/>
                  <a:pt x="0" y="539"/>
                  <a:pt x="0" y="1173"/>
                </a:cubicBezTo>
                <a:cubicBezTo>
                  <a:pt x="0" y="1806"/>
                  <a:pt x="539" y="2344"/>
                  <a:pt x="1172" y="2344"/>
                </a:cubicBezTo>
                <a:cubicBezTo>
                  <a:pt x="1806" y="2344"/>
                  <a:pt x="2344" y="1806"/>
                  <a:pt x="2344" y="1173"/>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30"/>
          <p:cNvSpPr/>
          <p:nvPr/>
        </p:nvSpPr>
        <p:spPr>
          <a:xfrm>
            <a:off x="5356639" y="3214870"/>
            <a:ext cx="71609" cy="70662"/>
          </a:xfrm>
          <a:custGeom>
            <a:avLst/>
            <a:gdLst/>
            <a:ahLst/>
            <a:cxnLst/>
            <a:rect l="l" t="t" r="r" b="b"/>
            <a:pathLst>
              <a:path w="2344" h="2313" extrusionOk="0">
                <a:moveTo>
                  <a:pt x="1172" y="1"/>
                </a:moveTo>
                <a:cubicBezTo>
                  <a:pt x="539" y="1"/>
                  <a:pt x="0" y="507"/>
                  <a:pt x="0" y="1172"/>
                </a:cubicBezTo>
                <a:cubicBezTo>
                  <a:pt x="0" y="1806"/>
                  <a:pt x="539" y="2312"/>
                  <a:pt x="1172" y="2312"/>
                </a:cubicBezTo>
                <a:cubicBezTo>
                  <a:pt x="1806" y="2312"/>
                  <a:pt x="2344" y="1806"/>
                  <a:pt x="2344" y="1172"/>
                </a:cubicBezTo>
                <a:cubicBezTo>
                  <a:pt x="2344" y="507"/>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6" name="Google Shape;2646;p30"/>
          <p:cNvSpPr/>
          <p:nvPr/>
        </p:nvSpPr>
        <p:spPr>
          <a:xfrm>
            <a:off x="5356639" y="3372569"/>
            <a:ext cx="71609" cy="71640"/>
          </a:xfrm>
          <a:custGeom>
            <a:avLst/>
            <a:gdLst/>
            <a:ahLst/>
            <a:cxnLst/>
            <a:rect l="l" t="t" r="r" b="b"/>
            <a:pathLst>
              <a:path w="2344" h="2345" extrusionOk="0">
                <a:moveTo>
                  <a:pt x="1172" y="1"/>
                </a:moveTo>
                <a:cubicBezTo>
                  <a:pt x="539" y="1"/>
                  <a:pt x="0" y="539"/>
                  <a:pt x="0" y="1172"/>
                </a:cubicBezTo>
                <a:cubicBezTo>
                  <a:pt x="0" y="1806"/>
                  <a:pt x="539" y="2344"/>
                  <a:pt x="1172" y="2344"/>
                </a:cubicBezTo>
                <a:cubicBezTo>
                  <a:pt x="1806" y="2344"/>
                  <a:pt x="2344" y="1806"/>
                  <a:pt x="2344" y="1172"/>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30"/>
          <p:cNvSpPr/>
          <p:nvPr/>
        </p:nvSpPr>
        <p:spPr>
          <a:xfrm>
            <a:off x="5356639" y="3531246"/>
            <a:ext cx="71609" cy="70662"/>
          </a:xfrm>
          <a:custGeom>
            <a:avLst/>
            <a:gdLst/>
            <a:ahLst/>
            <a:cxnLst/>
            <a:rect l="l" t="t" r="r" b="b"/>
            <a:pathLst>
              <a:path w="2344" h="2313" extrusionOk="0">
                <a:moveTo>
                  <a:pt x="1172" y="0"/>
                </a:moveTo>
                <a:cubicBezTo>
                  <a:pt x="539" y="0"/>
                  <a:pt x="0" y="507"/>
                  <a:pt x="0" y="1172"/>
                </a:cubicBezTo>
                <a:cubicBezTo>
                  <a:pt x="0" y="1805"/>
                  <a:pt x="539" y="2312"/>
                  <a:pt x="1172" y="2312"/>
                </a:cubicBezTo>
                <a:cubicBezTo>
                  <a:pt x="1806" y="2312"/>
                  <a:pt x="2344" y="1805"/>
                  <a:pt x="2344" y="1172"/>
                </a:cubicBezTo>
                <a:cubicBezTo>
                  <a:pt x="2344" y="507"/>
                  <a:pt x="1806" y="0"/>
                  <a:pt x="11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30"/>
          <p:cNvSpPr/>
          <p:nvPr/>
        </p:nvSpPr>
        <p:spPr>
          <a:xfrm>
            <a:off x="7148427" y="2762088"/>
            <a:ext cx="224481" cy="224481"/>
          </a:xfrm>
          <a:custGeom>
            <a:avLst/>
            <a:gdLst/>
            <a:ahLst/>
            <a:cxnLst/>
            <a:rect l="l" t="t" r="r" b="b"/>
            <a:pathLst>
              <a:path w="7348" h="7348" extrusionOk="0">
                <a:moveTo>
                  <a:pt x="3674" y="0"/>
                </a:moveTo>
                <a:cubicBezTo>
                  <a:pt x="1647" y="0"/>
                  <a:pt x="1" y="1647"/>
                  <a:pt x="1" y="3674"/>
                </a:cubicBezTo>
                <a:cubicBezTo>
                  <a:pt x="1" y="5701"/>
                  <a:pt x="1647" y="7348"/>
                  <a:pt x="3674" y="7348"/>
                </a:cubicBezTo>
                <a:cubicBezTo>
                  <a:pt x="5701" y="7348"/>
                  <a:pt x="7348" y="5701"/>
                  <a:pt x="7348" y="3674"/>
                </a:cubicBezTo>
                <a:cubicBezTo>
                  <a:pt x="7348" y="1647"/>
                  <a:pt x="5701" y="0"/>
                  <a:pt x="3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9" name="Google Shape;2649;p30"/>
          <p:cNvSpPr/>
          <p:nvPr/>
        </p:nvSpPr>
        <p:spPr>
          <a:xfrm>
            <a:off x="7171645" y="2784329"/>
            <a:ext cx="179023" cy="179023"/>
          </a:xfrm>
          <a:custGeom>
            <a:avLst/>
            <a:gdLst/>
            <a:ahLst/>
            <a:cxnLst/>
            <a:rect l="l" t="t" r="r" b="b"/>
            <a:pathLst>
              <a:path w="5860" h="5860" extrusionOk="0">
                <a:moveTo>
                  <a:pt x="2914" y="1"/>
                </a:moveTo>
                <a:cubicBezTo>
                  <a:pt x="1299" y="1"/>
                  <a:pt x="1" y="1331"/>
                  <a:pt x="1" y="2946"/>
                </a:cubicBezTo>
                <a:cubicBezTo>
                  <a:pt x="1" y="4561"/>
                  <a:pt x="1299" y="5860"/>
                  <a:pt x="2914" y="5860"/>
                </a:cubicBezTo>
                <a:cubicBezTo>
                  <a:pt x="4529" y="5860"/>
                  <a:pt x="5859" y="4561"/>
                  <a:pt x="5859" y="2946"/>
                </a:cubicBezTo>
                <a:cubicBezTo>
                  <a:pt x="5859" y="1331"/>
                  <a:pt x="4529" y="1"/>
                  <a:pt x="29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0" name="Google Shape;2650;p30"/>
          <p:cNvSpPr/>
          <p:nvPr/>
        </p:nvSpPr>
        <p:spPr>
          <a:xfrm>
            <a:off x="7165841" y="2817231"/>
            <a:ext cx="181925" cy="146762"/>
          </a:xfrm>
          <a:custGeom>
            <a:avLst/>
            <a:gdLst/>
            <a:ahLst/>
            <a:cxnLst/>
            <a:rect l="l" t="t" r="r" b="b"/>
            <a:pathLst>
              <a:path w="5955" h="4804" extrusionOk="0">
                <a:moveTo>
                  <a:pt x="856" y="1"/>
                </a:moveTo>
                <a:lnTo>
                  <a:pt x="856" y="1"/>
                </a:lnTo>
                <a:cubicBezTo>
                  <a:pt x="191" y="824"/>
                  <a:pt x="1" y="1932"/>
                  <a:pt x="412" y="2946"/>
                </a:cubicBezTo>
                <a:cubicBezTo>
                  <a:pt x="871" y="4105"/>
                  <a:pt x="1956" y="4803"/>
                  <a:pt x="3119" y="4803"/>
                </a:cubicBezTo>
                <a:cubicBezTo>
                  <a:pt x="3481" y="4803"/>
                  <a:pt x="3851" y="4736"/>
                  <a:pt x="4213" y="4593"/>
                </a:cubicBezTo>
                <a:cubicBezTo>
                  <a:pt x="5099" y="4213"/>
                  <a:pt x="5733" y="3453"/>
                  <a:pt x="5954" y="2597"/>
                </a:cubicBezTo>
                <a:lnTo>
                  <a:pt x="5954" y="2597"/>
                </a:lnTo>
                <a:cubicBezTo>
                  <a:pt x="5638" y="2946"/>
                  <a:pt x="5258" y="3262"/>
                  <a:pt x="4783" y="3453"/>
                </a:cubicBezTo>
                <a:cubicBezTo>
                  <a:pt x="4421" y="3595"/>
                  <a:pt x="4051" y="3663"/>
                  <a:pt x="3688" y="3663"/>
                </a:cubicBezTo>
                <a:cubicBezTo>
                  <a:pt x="2524" y="3663"/>
                  <a:pt x="1434" y="2965"/>
                  <a:pt x="951" y="1806"/>
                </a:cubicBezTo>
                <a:cubicBezTo>
                  <a:pt x="729" y="1236"/>
                  <a:pt x="697" y="602"/>
                  <a:pt x="85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30"/>
          <p:cNvSpPr/>
          <p:nvPr/>
        </p:nvSpPr>
        <p:spPr>
          <a:xfrm>
            <a:off x="7216156" y="2144826"/>
            <a:ext cx="70662" cy="71640"/>
          </a:xfrm>
          <a:custGeom>
            <a:avLst/>
            <a:gdLst/>
            <a:ahLst/>
            <a:cxnLst/>
            <a:rect l="l" t="t" r="r" b="b"/>
            <a:pathLst>
              <a:path w="2313" h="2345" extrusionOk="0">
                <a:moveTo>
                  <a:pt x="1172" y="1"/>
                </a:moveTo>
                <a:cubicBezTo>
                  <a:pt x="507" y="1"/>
                  <a:pt x="0" y="539"/>
                  <a:pt x="0" y="1172"/>
                </a:cubicBezTo>
                <a:cubicBezTo>
                  <a:pt x="0" y="1806"/>
                  <a:pt x="507" y="2344"/>
                  <a:pt x="1172" y="2344"/>
                </a:cubicBezTo>
                <a:cubicBezTo>
                  <a:pt x="1806" y="2344"/>
                  <a:pt x="2312" y="1806"/>
                  <a:pt x="2312" y="1172"/>
                </a:cubicBezTo>
                <a:cubicBezTo>
                  <a:pt x="2312" y="539"/>
                  <a:pt x="1806" y="1"/>
                  <a:pt x="117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30"/>
          <p:cNvSpPr/>
          <p:nvPr/>
        </p:nvSpPr>
        <p:spPr>
          <a:xfrm>
            <a:off x="7216156" y="2303502"/>
            <a:ext cx="70662" cy="70662"/>
          </a:xfrm>
          <a:custGeom>
            <a:avLst/>
            <a:gdLst/>
            <a:ahLst/>
            <a:cxnLst/>
            <a:rect l="l" t="t" r="r" b="b"/>
            <a:pathLst>
              <a:path w="2313" h="2313" extrusionOk="0">
                <a:moveTo>
                  <a:pt x="1172" y="0"/>
                </a:moveTo>
                <a:cubicBezTo>
                  <a:pt x="507" y="0"/>
                  <a:pt x="0" y="507"/>
                  <a:pt x="0" y="1172"/>
                </a:cubicBezTo>
                <a:cubicBezTo>
                  <a:pt x="0" y="1806"/>
                  <a:pt x="507" y="2312"/>
                  <a:pt x="1172" y="2312"/>
                </a:cubicBezTo>
                <a:cubicBezTo>
                  <a:pt x="1806" y="2312"/>
                  <a:pt x="2312" y="1806"/>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30"/>
          <p:cNvSpPr/>
          <p:nvPr/>
        </p:nvSpPr>
        <p:spPr>
          <a:xfrm>
            <a:off x="7216156" y="2461202"/>
            <a:ext cx="70662" cy="71609"/>
          </a:xfrm>
          <a:custGeom>
            <a:avLst/>
            <a:gdLst/>
            <a:ahLst/>
            <a:cxnLst/>
            <a:rect l="l" t="t" r="r" b="b"/>
            <a:pathLst>
              <a:path w="2313" h="2344" extrusionOk="0">
                <a:moveTo>
                  <a:pt x="1172" y="0"/>
                </a:moveTo>
                <a:cubicBezTo>
                  <a:pt x="507" y="0"/>
                  <a:pt x="0" y="539"/>
                  <a:pt x="0" y="1172"/>
                </a:cubicBezTo>
                <a:cubicBezTo>
                  <a:pt x="0" y="1806"/>
                  <a:pt x="507" y="2344"/>
                  <a:pt x="1172" y="2344"/>
                </a:cubicBezTo>
                <a:cubicBezTo>
                  <a:pt x="1806" y="2344"/>
                  <a:pt x="2312" y="1806"/>
                  <a:pt x="2312" y="1172"/>
                </a:cubicBezTo>
                <a:cubicBezTo>
                  <a:pt x="2312" y="539"/>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4" name="Google Shape;2654;p30"/>
          <p:cNvSpPr/>
          <p:nvPr/>
        </p:nvSpPr>
        <p:spPr>
          <a:xfrm>
            <a:off x="7216156" y="2619878"/>
            <a:ext cx="70662" cy="70632"/>
          </a:xfrm>
          <a:custGeom>
            <a:avLst/>
            <a:gdLst/>
            <a:ahLst/>
            <a:cxnLst/>
            <a:rect l="l" t="t" r="r" b="b"/>
            <a:pathLst>
              <a:path w="2313" h="2312" extrusionOk="0">
                <a:moveTo>
                  <a:pt x="1172" y="0"/>
                </a:moveTo>
                <a:cubicBezTo>
                  <a:pt x="507" y="0"/>
                  <a:pt x="0" y="507"/>
                  <a:pt x="0" y="1172"/>
                </a:cubicBezTo>
                <a:cubicBezTo>
                  <a:pt x="0" y="1805"/>
                  <a:pt x="507" y="2312"/>
                  <a:pt x="1172" y="2312"/>
                </a:cubicBezTo>
                <a:cubicBezTo>
                  <a:pt x="1806" y="2312"/>
                  <a:pt x="2312" y="1805"/>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30"/>
          <p:cNvSpPr txBox="1"/>
          <p:nvPr/>
        </p:nvSpPr>
        <p:spPr>
          <a:xfrm>
            <a:off x="764539" y="3714500"/>
            <a:ext cx="1765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PITCHING VIDEO</a:t>
            </a:r>
            <a:endParaRPr dirty="0">
              <a:latin typeface="Fira Sans Medium"/>
              <a:ea typeface="Fira Sans Medium"/>
              <a:cs typeface="Fira Sans Medium"/>
              <a:sym typeface="Fira Sans Medium"/>
            </a:endParaRPr>
          </a:p>
        </p:txBody>
      </p:sp>
      <p:sp>
        <p:nvSpPr>
          <p:cNvPr id="2723" name="Google Shape;2723;p30"/>
          <p:cNvSpPr txBox="1"/>
          <p:nvPr/>
        </p:nvSpPr>
        <p:spPr>
          <a:xfrm>
            <a:off x="2635562" y="1378083"/>
            <a:ext cx="1867161" cy="3935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CAPSTONE PORTOFOLIO</a:t>
            </a:r>
            <a:endParaRPr dirty="0">
              <a:latin typeface="Fira Sans Medium"/>
              <a:ea typeface="Fira Sans Medium"/>
              <a:cs typeface="Fira Sans Medium"/>
              <a:sym typeface="Fira Sans Medium"/>
            </a:endParaRPr>
          </a:p>
        </p:txBody>
      </p:sp>
      <p:sp>
        <p:nvSpPr>
          <p:cNvPr id="2725" name="Google Shape;2725;p30"/>
          <p:cNvSpPr txBox="1"/>
          <p:nvPr/>
        </p:nvSpPr>
        <p:spPr>
          <a:xfrm>
            <a:off x="4502724" y="3714500"/>
            <a:ext cx="1765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PROJECT WORK</a:t>
            </a:r>
            <a:endParaRPr dirty="0">
              <a:latin typeface="Fira Sans Medium"/>
              <a:ea typeface="Fira Sans Medium"/>
              <a:cs typeface="Fira Sans Medium"/>
              <a:sym typeface="Fira Sans Medium"/>
            </a:endParaRPr>
          </a:p>
        </p:txBody>
      </p:sp>
      <p:sp>
        <p:nvSpPr>
          <p:cNvPr id="2727" name="Google Shape;2727;p30"/>
          <p:cNvSpPr txBox="1"/>
          <p:nvPr/>
        </p:nvSpPr>
        <p:spPr>
          <a:xfrm>
            <a:off x="6372036" y="1378079"/>
            <a:ext cx="1765200" cy="3952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DEMOSNTRATION VIDEO</a:t>
            </a:r>
            <a:endParaRPr dirty="0">
              <a:latin typeface="Fira Sans Medium"/>
              <a:ea typeface="Fira Sans Medium"/>
              <a:cs typeface="Fira Sans Medium"/>
              <a:sym typeface="Fira Sans Medium"/>
            </a:endParaRPr>
          </a:p>
        </p:txBody>
      </p:sp>
      <p:sp>
        <p:nvSpPr>
          <p:cNvPr id="2" name="Google Shape;418;p15">
            <a:extLst>
              <a:ext uri="{FF2B5EF4-FFF2-40B4-BE49-F238E27FC236}">
                <a16:creationId xmlns:a16="http://schemas.microsoft.com/office/drawing/2014/main" id="{0BC1127E-90BC-9AD1-E804-B685787C6BAC}"/>
              </a:ext>
            </a:extLst>
          </p:cNvPr>
          <p:cNvSpPr txBox="1"/>
          <p:nvPr/>
        </p:nvSpPr>
        <p:spPr>
          <a:xfrm>
            <a:off x="721340" y="243019"/>
            <a:ext cx="7723500" cy="481200"/>
          </a:xfrm>
          <a:prstGeom prst="rect">
            <a:avLst/>
          </a:prstGeom>
          <a:noFill/>
          <a:ln>
            <a:noFill/>
          </a:ln>
        </p:spPr>
        <p:txBody>
          <a:bodyPr spcFirstLastPara="1" wrap="square" lIns="91425" tIns="91425" rIns="91425" bIns="91425" anchor="ctr" anchorCtr="0">
            <a:noAutofit/>
          </a:bodyPr>
          <a:lstStyle/>
          <a:p>
            <a:pPr algn="ctr"/>
            <a:r>
              <a:rPr lang="en-US" sz="2800" dirty="0">
                <a:effectLst>
                  <a:outerShdw blurRad="38100" dist="38100" dir="2700000" algn="tl">
                    <a:srgbClr val="000000">
                      <a:alpha val="43137"/>
                    </a:srgbClr>
                  </a:outerShdw>
                </a:effectLst>
                <a:latin typeface="News706 BT" panose="02040804060705020204" pitchFamily="18" charset="0"/>
              </a:rPr>
              <a:t>TIMELINE CAPSTONE PROJECT</a:t>
            </a:r>
            <a:endParaRPr lang="en-US" sz="2800" dirty="0">
              <a:solidFill>
                <a:srgbClr val="000000"/>
              </a:solidFill>
              <a:effectLst>
                <a:outerShdw blurRad="38100" dist="38100" dir="2700000" algn="tl">
                  <a:srgbClr val="000000">
                    <a:alpha val="43137"/>
                  </a:srgbClr>
                </a:outerShdw>
              </a:effectLst>
              <a:latin typeface="News706 BT" panose="02040804060705020204" pitchFamily="18" charset="0"/>
            </a:endParaRPr>
          </a:p>
        </p:txBody>
      </p:sp>
      <p:grpSp>
        <p:nvGrpSpPr>
          <p:cNvPr id="5" name="Group 4">
            <a:extLst>
              <a:ext uri="{FF2B5EF4-FFF2-40B4-BE49-F238E27FC236}">
                <a16:creationId xmlns:a16="http://schemas.microsoft.com/office/drawing/2014/main" id="{D3740199-09AB-E5E6-A2C7-386118A72CCE}"/>
              </a:ext>
            </a:extLst>
          </p:cNvPr>
          <p:cNvGrpSpPr/>
          <p:nvPr/>
        </p:nvGrpSpPr>
        <p:grpSpPr>
          <a:xfrm>
            <a:off x="1174614" y="1319502"/>
            <a:ext cx="1003293" cy="1003323"/>
            <a:chOff x="1174614" y="1319502"/>
            <a:chExt cx="1003293" cy="1003323"/>
          </a:xfrm>
        </p:grpSpPr>
        <p:sp>
          <p:nvSpPr>
            <p:cNvPr id="2597" name="Google Shape;2597;p30"/>
            <p:cNvSpPr/>
            <p:nvPr/>
          </p:nvSpPr>
          <p:spPr>
            <a:xfrm>
              <a:off x="1174614" y="1319502"/>
              <a:ext cx="1003293" cy="1003323"/>
            </a:xfrm>
            <a:custGeom>
              <a:avLst/>
              <a:gdLst/>
              <a:ahLst/>
              <a:cxnLst/>
              <a:rect l="l" t="t" r="r" b="b"/>
              <a:pathLst>
                <a:path w="32841" h="32842" extrusionOk="0">
                  <a:moveTo>
                    <a:pt x="16436" y="0"/>
                  </a:moveTo>
                  <a:cubicBezTo>
                    <a:pt x="7347" y="0"/>
                    <a:pt x="0" y="7348"/>
                    <a:pt x="0" y="16405"/>
                  </a:cubicBezTo>
                  <a:cubicBezTo>
                    <a:pt x="0" y="25462"/>
                    <a:pt x="7347" y="32841"/>
                    <a:pt x="16436" y="32841"/>
                  </a:cubicBezTo>
                  <a:cubicBezTo>
                    <a:pt x="25494" y="32841"/>
                    <a:pt x="32841" y="25462"/>
                    <a:pt x="32841" y="16405"/>
                  </a:cubicBezTo>
                  <a:cubicBezTo>
                    <a:pt x="32841" y="7348"/>
                    <a:pt x="25494" y="0"/>
                    <a:pt x="1643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26" name="Picture 2" descr="Video Ikon di Modern Line Art">
              <a:extLst>
                <a:ext uri="{FF2B5EF4-FFF2-40B4-BE49-F238E27FC236}">
                  <a16:creationId xmlns:a16="http://schemas.microsoft.com/office/drawing/2014/main" id="{1886C5EC-0AE6-44A3-AD36-82CCA0C4B3A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8" b="89778" l="1778" r="98667">
                          <a14:foregroundMark x1="12889" y1="47111" x2="12889" y2="47111"/>
                          <a14:foregroundMark x1="4444" y1="55556" x2="4444" y2="55556"/>
                          <a14:foregroundMark x1="24000" y1="41333" x2="24000" y2="41333"/>
                          <a14:foregroundMark x1="75111" y1="61778" x2="75111" y2="61778"/>
                          <a14:foregroundMark x1="96444" y1="63111" x2="96444" y2="63111"/>
                          <a14:foregroundMark x1="48889" y1="83111" x2="48889" y2="83111"/>
                          <a14:backgroundMark x1="48444" y1="56889" x2="48444" y2="56889"/>
                          <a14:backgroundMark x1="47556" y1="32889" x2="47556" y2="32889"/>
                          <a14:backgroundMark x1="17333" y1="37333" x2="17333" y2="37333"/>
                          <a14:backgroundMark x1="8000" y1="20000" x2="8000" y2="20000"/>
                          <a14:backgroundMark x1="74667" y1="83111" x2="74667" y2="83111"/>
                          <a14:backgroundMark x1="86667" y1="67111" x2="86667" y2="67111"/>
                          <a14:backgroundMark x1="44000" y1="64889" x2="44000" y2="64889"/>
                        </a14:backgroundRemoval>
                      </a14:imgEffect>
                    </a14:imgLayer>
                  </a14:imgProps>
                </a:ext>
                <a:ext uri="{28A0092B-C50C-407E-A947-70E740481C1C}">
                  <a14:useLocalDpi xmlns:a14="http://schemas.microsoft.com/office/drawing/2010/main" val="0"/>
                </a:ext>
              </a:extLst>
            </a:blip>
            <a:srcRect/>
            <a:stretch>
              <a:fillRect/>
            </a:stretch>
          </p:blipFill>
          <p:spPr bwMode="auto">
            <a:xfrm>
              <a:off x="1348693" y="1430230"/>
              <a:ext cx="703018" cy="703018"/>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Office, board, clipboard, tasks Icon in Office Workers">
            <a:extLst>
              <a:ext uri="{FF2B5EF4-FFF2-40B4-BE49-F238E27FC236}">
                <a16:creationId xmlns:a16="http://schemas.microsoft.com/office/drawing/2014/main" id="{E30F05C2-7B6E-492F-5548-EB8A1197114C}"/>
              </a:ext>
            </a:extLst>
          </p:cNvPr>
          <p:cNvPicPr>
            <a:picLocks noChangeAspect="1" noChangeArrowheads="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6">
                    <a14:imgEffect>
                      <a14:backgroundRemoval t="2667" b="97778" l="9778" r="89778">
                        <a14:foregroundMark x1="19111" y1="23111" x2="19111" y2="23111"/>
                        <a14:foregroundMark x1="36000" y1="11556" x2="36000" y2="11556"/>
                        <a14:foregroundMark x1="34667" y1="20444" x2="34667" y2="20444"/>
                        <a14:foregroundMark x1="31556" y1="39556" x2="31556" y2="39556"/>
                        <a14:foregroundMark x1="34667" y1="48000" x2="34667" y2="48000"/>
                        <a14:foregroundMark x1="34222" y1="61778" x2="34222" y2="61778"/>
                        <a14:foregroundMark x1="34667" y1="73778" x2="34667" y2="73778"/>
                        <a14:foregroundMark x1="59556" y1="73778" x2="59556" y2="73778"/>
                        <a14:foregroundMark x1="64000" y1="78667" x2="64000" y2="78667"/>
                        <a14:foregroundMark x1="65333" y1="65333" x2="65333" y2="65333"/>
                        <a14:foregroundMark x1="66222" y1="60889" x2="66222" y2="60889"/>
                        <a14:foregroundMark x1="63556" y1="52000" x2="63556" y2="52000"/>
                        <a14:foregroundMark x1="61778" y1="48444" x2="61778" y2="48444"/>
                        <a14:foregroundMark x1="63111" y1="42222" x2="63111" y2="40444"/>
                        <a14:foregroundMark x1="61778" y1="35556" x2="61778" y2="35556"/>
                        <a14:foregroundMark x1="17778" y1="79111" x2="17778" y2="79111"/>
                      </a14:backgroundRemoval>
                    </a14:imgEffect>
                  </a14:imgLayer>
                </a14:imgProps>
              </a:ext>
              <a:ext uri="{28A0092B-C50C-407E-A947-70E740481C1C}">
                <a14:useLocalDpi xmlns:a14="http://schemas.microsoft.com/office/drawing/2010/main" val="0"/>
              </a:ext>
            </a:extLst>
          </a:blip>
          <a:srcRect/>
          <a:stretch>
            <a:fillRect/>
          </a:stretch>
        </p:blipFill>
        <p:spPr bwMode="auto">
          <a:xfrm>
            <a:off x="3194050" y="3581332"/>
            <a:ext cx="615795" cy="61579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0" name="Picture 6" descr="Proyek, Ikon Komputer, Organisasi gambar png">
            <a:extLst>
              <a:ext uri="{FF2B5EF4-FFF2-40B4-BE49-F238E27FC236}">
                <a16:creationId xmlns:a16="http://schemas.microsoft.com/office/drawing/2014/main" id="{338C135E-7E4D-F175-C6D5-3585F0D3CAE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3000" b="98222" l="4111" r="96111">
                        <a14:foregroundMark x1="13000" y1="30667" x2="13000" y2="30667"/>
                        <a14:foregroundMark x1="13000" y1="18444" x2="13000" y2="18444"/>
                        <a14:foregroundMark x1="42778" y1="25778" x2="42778" y2="25778"/>
                        <a14:foregroundMark x1="54222" y1="56556" x2="54222" y2="56556"/>
                        <a14:foregroundMark x1="54222" y1="79556" x2="54222" y2="79556"/>
                        <a14:foregroundMark x1="64222" y1="45889" x2="64222" y2="45889"/>
                        <a14:foregroundMark x1="83889" y1="34889" x2="83889" y2="34889"/>
                        <a14:foregroundMark x1="79222" y1="15444" x2="79222" y2="15444"/>
                        <a14:backgroundMark x1="58667" y1="16556" x2="58667" y2="16556"/>
                        <a14:backgroundMark x1="32000" y1="73889" x2="32000" y2="73889"/>
                        <a14:backgroundMark x1="76667" y1="69889" x2="76667" y2="69889"/>
                      </a14:backgroundRemoval>
                    </a14:imgEffect>
                  </a14:imgLayer>
                </a14:imgProps>
              </a:ext>
              <a:ext uri="{28A0092B-C50C-407E-A947-70E740481C1C}">
                <a14:useLocalDpi xmlns:a14="http://schemas.microsoft.com/office/drawing/2010/main" val="0"/>
              </a:ext>
            </a:extLst>
          </a:blip>
          <a:srcRect/>
          <a:stretch>
            <a:fillRect/>
          </a:stretch>
        </p:blipFill>
        <p:spPr bwMode="auto">
          <a:xfrm>
            <a:off x="5040960" y="1413446"/>
            <a:ext cx="692595" cy="6925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deo, pesan Ikon di Business &amp; Finance Icons">
            <a:extLst>
              <a:ext uri="{FF2B5EF4-FFF2-40B4-BE49-F238E27FC236}">
                <a16:creationId xmlns:a16="http://schemas.microsoft.com/office/drawing/2014/main" id="{DC519914-E2F8-40B6-B441-E1238A371096}"/>
              </a:ext>
            </a:extLst>
          </p:cNvPr>
          <p:cNvPicPr>
            <a:picLocks noChangeAspect="1" noChangeArrowheads="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0">
                    <a14:imgEffect>
                      <a14:backgroundRemoval t="10000" b="90000" l="10000" r="90000">
                        <a14:foregroundMark x1="16444" y1="48000" x2="16444" y2="48000"/>
                        <a14:foregroundMark x1="23111" y1="52000" x2="23111" y2="52000"/>
                        <a14:foregroundMark x1="59111" y1="44889" x2="59111" y2="44889"/>
                        <a14:foregroundMark x1="77333" y1="39111" x2="77333" y2="39111"/>
                        <a14:foregroundMark x1="81778" y1="29333" x2="81778" y2="29333"/>
                        <a14:foregroundMark x1="59111" y1="18222" x2="59111" y2="18222"/>
                        <a14:foregroundMark x1="52444" y1="19111" x2="52444" y2="19111"/>
                        <a14:foregroundMark x1="47556" y1="23111" x2="47556" y2="23111"/>
                        <a14:foregroundMark x1="43111" y1="27556" x2="43111" y2="27556"/>
                        <a14:foregroundMark x1="40444" y1="32000" x2="40444" y2="32000"/>
                        <a14:foregroundMark x1="71111" y1="67111" x2="71111" y2="67111"/>
                      </a14:backgroundRemoval>
                    </a14:imgEffect>
                  </a14:imgLayer>
                </a14:imgProps>
              </a:ext>
              <a:ext uri="{28A0092B-C50C-407E-A947-70E740481C1C}">
                <a14:useLocalDpi xmlns:a14="http://schemas.microsoft.com/office/drawing/2010/main" val="0"/>
              </a:ext>
            </a:extLst>
          </a:blip>
          <a:srcRect/>
          <a:stretch>
            <a:fillRect/>
          </a:stretch>
        </p:blipFill>
        <p:spPr bwMode="auto">
          <a:xfrm>
            <a:off x="6887019" y="3500093"/>
            <a:ext cx="747296" cy="747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 name="Google Shape;418;p15">
            <a:extLst>
              <a:ext uri="{FF2B5EF4-FFF2-40B4-BE49-F238E27FC236}">
                <a16:creationId xmlns:a16="http://schemas.microsoft.com/office/drawing/2014/main" id="{0BC1127E-90BC-9AD1-E804-B685787C6BAC}"/>
              </a:ext>
            </a:extLst>
          </p:cNvPr>
          <p:cNvSpPr txBox="1"/>
          <p:nvPr/>
        </p:nvSpPr>
        <p:spPr>
          <a:xfrm>
            <a:off x="0" y="1452812"/>
            <a:ext cx="3910263" cy="1916029"/>
          </a:xfrm>
          <a:prstGeom prst="rect">
            <a:avLst/>
          </a:prstGeom>
          <a:noFill/>
          <a:ln>
            <a:noFill/>
          </a:ln>
        </p:spPr>
        <p:txBody>
          <a:bodyPr spcFirstLastPara="1" wrap="square" lIns="91425" tIns="91425" rIns="91425" bIns="91425" anchor="ctr" anchorCtr="0">
            <a:noAutofit/>
          </a:bodyPr>
          <a:lstStyle/>
          <a:p>
            <a:pPr algn="ctr"/>
            <a:r>
              <a:rPr lang="en-US" sz="2800" dirty="0">
                <a:ln>
                  <a:solidFill>
                    <a:schemeClr val="bg1"/>
                  </a:solidFill>
                </a:ln>
                <a:solidFill>
                  <a:schemeClr val="tx1"/>
                </a:solidFill>
                <a:effectLst>
                  <a:outerShdw blurRad="38100" dist="38100" dir="2700000" algn="tl">
                    <a:srgbClr val="000000">
                      <a:alpha val="43137"/>
                    </a:srgbClr>
                  </a:outerShdw>
                </a:effectLst>
                <a:latin typeface="News706 BT" panose="02040804060705020204" pitchFamily="18" charset="0"/>
              </a:rPr>
              <a:t>MASALAH YANG DISELESAIKAN</a:t>
            </a:r>
          </a:p>
        </p:txBody>
      </p:sp>
      <p:pic>
        <p:nvPicPr>
          <p:cNvPr id="1028" name="Picture 4" descr="Lindo robot sonriente, chat bot y signos de comunicación. ilustración de  personaje de dibujos animados plano">
            <a:extLst>
              <a:ext uri="{FF2B5EF4-FFF2-40B4-BE49-F238E27FC236}">
                <a16:creationId xmlns:a16="http://schemas.microsoft.com/office/drawing/2014/main" id="{09C0DB53-8C85-48F9-8C19-E7EA72619F9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222" y1="30222" x2="22222" y2="30222"/>
                        <a14:foregroundMark x1="22667" y1="24444" x2="22667" y2="24444"/>
                        <a14:foregroundMark x1="21333" y1="22667" x2="21333" y2="22667"/>
                        <a14:foregroundMark x1="17333" y1="29333" x2="17333" y2="29333"/>
                        <a14:foregroundMark x1="14667" y1="44000" x2="14667" y2="44000"/>
                        <a14:foregroundMark x1="24889" y1="61333" x2="24889" y2="61333"/>
                        <a14:foregroundMark x1="74667" y1="62667" x2="74667" y2="62667"/>
                        <a14:foregroundMark x1="79111" y1="62667" x2="79111" y2="62667"/>
                        <a14:foregroundMark x1="84889" y1="44000" x2="84889" y2="44000"/>
                        <a14:foregroundMark x1="82222" y1="29778" x2="82222" y2="29778"/>
                        <a14:foregroundMark x1="79111" y1="28889" x2="79111" y2="28889"/>
                        <a14:foregroundMark x1="76000" y1="29778" x2="76000" y2="29778"/>
                        <a14:foregroundMark x1="73333" y1="44000" x2="73333" y2="44000"/>
                        <a14:foregroundMark x1="25333" y1="45778" x2="25333" y2="45778"/>
                        <a14:foregroundMark x1="28444" y1="47111" x2="28444" y2="47111"/>
                        <a14:foregroundMark x1="80000" y1="60889" x2="80000" y2="60889"/>
                      </a14:backgroundRemoval>
                    </a14:imgEffect>
                  </a14:imgLayer>
                </a14:imgProps>
              </a:ext>
              <a:ext uri="{28A0092B-C50C-407E-A947-70E740481C1C}">
                <a14:useLocalDpi xmlns:a14="http://schemas.microsoft.com/office/drawing/2010/main" val="0"/>
              </a:ext>
            </a:extLst>
          </a:blip>
          <a:srcRect/>
          <a:stretch>
            <a:fillRect/>
          </a:stretch>
        </p:blipFill>
        <p:spPr bwMode="auto">
          <a:xfrm>
            <a:off x="3794352" y="444273"/>
            <a:ext cx="4465184" cy="446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07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pic>
        <p:nvPicPr>
          <p:cNvPr id="1028" name="Picture 4" descr="Lindo robot sonriente, chat bot y signos de comunicación. ilustración de  personaje de dibujos animados plano">
            <a:extLst>
              <a:ext uri="{FF2B5EF4-FFF2-40B4-BE49-F238E27FC236}">
                <a16:creationId xmlns:a16="http://schemas.microsoft.com/office/drawing/2014/main" id="{09C0DB53-8C85-48F9-8C19-E7EA72619F9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222" y1="30222" x2="22222" y2="30222"/>
                        <a14:foregroundMark x1="22667" y1="24444" x2="22667" y2="24444"/>
                        <a14:foregroundMark x1="21333" y1="22667" x2="21333" y2="22667"/>
                        <a14:foregroundMark x1="17333" y1="29333" x2="17333" y2="29333"/>
                        <a14:foregroundMark x1="14667" y1="44000" x2="14667" y2="44000"/>
                        <a14:foregroundMark x1="24889" y1="61333" x2="24889" y2="61333"/>
                        <a14:foregroundMark x1="74667" y1="62667" x2="74667" y2="62667"/>
                        <a14:foregroundMark x1="79111" y1="62667" x2="79111" y2="62667"/>
                        <a14:foregroundMark x1="84889" y1="44000" x2="84889" y2="44000"/>
                        <a14:foregroundMark x1="82222" y1="29778" x2="82222" y2="29778"/>
                        <a14:foregroundMark x1="79111" y1="28889" x2="79111" y2="28889"/>
                        <a14:foregroundMark x1="76000" y1="29778" x2="76000" y2="29778"/>
                        <a14:foregroundMark x1="73333" y1="44000" x2="73333" y2="44000"/>
                        <a14:foregroundMark x1="25333" y1="45778" x2="25333" y2="45778"/>
                        <a14:foregroundMark x1="28444" y1="47111" x2="28444" y2="47111"/>
                        <a14:foregroundMark x1="80000" y1="60889" x2="80000" y2="60889"/>
                      </a14:backgroundRemoval>
                    </a14:imgEffect>
                  </a14:imgLayer>
                </a14:imgProps>
              </a:ext>
              <a:ext uri="{28A0092B-C50C-407E-A947-70E740481C1C}">
                <a14:useLocalDpi xmlns:a14="http://schemas.microsoft.com/office/drawing/2010/main" val="0"/>
              </a:ext>
            </a:extLst>
          </a:blip>
          <a:srcRect/>
          <a:stretch>
            <a:fillRect/>
          </a:stretch>
        </p:blipFill>
        <p:spPr bwMode="auto">
          <a:xfrm>
            <a:off x="0" y="339158"/>
            <a:ext cx="4465184" cy="446518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418;p15">
            <a:extLst>
              <a:ext uri="{FF2B5EF4-FFF2-40B4-BE49-F238E27FC236}">
                <a16:creationId xmlns:a16="http://schemas.microsoft.com/office/drawing/2014/main" id="{F91B8A61-30B1-451B-88A9-4516FFD11B03}"/>
              </a:ext>
            </a:extLst>
          </p:cNvPr>
          <p:cNvSpPr txBox="1"/>
          <p:nvPr/>
        </p:nvSpPr>
        <p:spPr>
          <a:xfrm>
            <a:off x="721340" y="243019"/>
            <a:ext cx="7723500" cy="481200"/>
          </a:xfrm>
          <a:prstGeom prst="rect">
            <a:avLst/>
          </a:prstGeom>
          <a:noFill/>
          <a:ln>
            <a:noFill/>
          </a:ln>
        </p:spPr>
        <p:txBody>
          <a:bodyPr spcFirstLastPara="1" wrap="square" lIns="91425" tIns="91425" rIns="91425" bIns="91425" anchor="ctr" anchorCtr="0">
            <a:noAutofit/>
          </a:bodyPr>
          <a:lstStyle/>
          <a:p>
            <a:pPr algn="ctr"/>
            <a:r>
              <a:rPr lang="en-US" sz="2800" dirty="0">
                <a:effectLst>
                  <a:outerShdw blurRad="38100" dist="38100" dir="2700000" algn="tl">
                    <a:srgbClr val="000000">
                      <a:alpha val="43137"/>
                    </a:srgbClr>
                  </a:outerShdw>
                </a:effectLst>
                <a:latin typeface="News706 BT" panose="02040804060705020204" pitchFamily="18" charset="0"/>
              </a:rPr>
              <a:t>IDENTIFIKASI MASALAH</a:t>
            </a:r>
            <a:endParaRPr lang="en-US" sz="2800" dirty="0">
              <a:solidFill>
                <a:srgbClr val="000000"/>
              </a:solidFill>
              <a:effectLst>
                <a:outerShdw blurRad="38100" dist="38100" dir="2700000" algn="tl">
                  <a:srgbClr val="000000">
                    <a:alpha val="43137"/>
                  </a:srgbClr>
                </a:outerShdw>
              </a:effectLst>
              <a:latin typeface="News706 BT" panose="02040804060705020204" pitchFamily="18" charset="0"/>
            </a:endParaRPr>
          </a:p>
        </p:txBody>
      </p:sp>
      <p:sp>
        <p:nvSpPr>
          <p:cNvPr id="4" name="TextBox 3">
            <a:extLst>
              <a:ext uri="{FF2B5EF4-FFF2-40B4-BE49-F238E27FC236}">
                <a16:creationId xmlns:a16="http://schemas.microsoft.com/office/drawing/2014/main" id="{13BA4EBD-7BAF-40ED-9F98-C42703A63052}"/>
              </a:ext>
            </a:extLst>
          </p:cNvPr>
          <p:cNvSpPr txBox="1"/>
          <p:nvPr/>
        </p:nvSpPr>
        <p:spPr>
          <a:xfrm>
            <a:off x="4222420" y="1286953"/>
            <a:ext cx="4465184" cy="440120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SISTEM INFORMASI LOGISTIK RUMAH SAKIT YANG TIDAK EFISIEN</a:t>
            </a:r>
          </a:p>
          <a:p>
            <a:endParaRPr lang="en-US" dirty="0">
              <a:latin typeface="Times New Roman" panose="02020603050405020304" pitchFamily="18" charset="0"/>
              <a:cs typeface="Times New Roman" panose="02020603050405020304" pitchFamily="18" charset="0"/>
            </a:endParaRPr>
          </a:p>
          <a:p>
            <a:pPr algn="dist"/>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Pada beberapa kasus yang terjadi pada beberapa Rumah Sakit, ada beberapa keluhan mengenai sistem logistic yang kurang efisien. Berhubungan dengan penyimpanan logistik Rumah Sakit ada kalanya pada saat mencari suatu barang dinyatakan kurang efisien apabila durasi waktu yang dibutuhkan mencari barang tersebut terbilang lama. Melalui permasalahan yang terjadi tersebut maka diciptakanlah sebuah rancangan chat bot yang diharapkan dapat membantu proses kegiatan penyimpanan logistic menjadi lebih efisien dan lebih efektif.</a:t>
            </a:r>
          </a:p>
        </p:txBody>
      </p:sp>
    </p:spTree>
    <p:extLst>
      <p:ext uri="{BB962C8B-B14F-4D97-AF65-F5344CB8AC3E}">
        <p14:creationId xmlns:p14="http://schemas.microsoft.com/office/powerpoint/2010/main" val="64862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2050" name="Picture 2" descr="16,867 Chatbot Images, Stock Photos &amp; Vectors | Shutterstock">
            <a:extLst>
              <a:ext uri="{FF2B5EF4-FFF2-40B4-BE49-F238E27FC236}">
                <a16:creationId xmlns:a16="http://schemas.microsoft.com/office/drawing/2014/main" id="{D6D5EE06-7BB0-44EA-8ED8-D2427FF54AD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8080" b="77000" l="25462" r="91718">
                        <a14:foregroundMark x1="52692" y1="29643" x2="52692" y2="29643"/>
                        <a14:foregroundMark x1="47692" y1="31786" x2="47692" y2="31786"/>
                        <a14:foregroundMark x1="46538" y1="61429" x2="46538" y2="61429"/>
                        <a14:foregroundMark x1="57308" y1="65357" x2="57308" y2="65357"/>
                        <a14:foregroundMark x1="60000" y1="58214" x2="60000" y2="58214"/>
                        <a14:foregroundMark x1="71538" y1="36786" x2="71538" y2="36786"/>
                        <a14:foregroundMark x1="78846" y1="32500" x2="78846" y2="32500"/>
                        <a14:foregroundMark x1="77692" y1="28571" x2="77692" y2="28571"/>
                        <a14:foregroundMark x1="75385" y1="30714" x2="75385" y2="30714"/>
                        <a14:foregroundMark x1="47692" y1="36429" x2="47692" y2="36429"/>
                        <a14:foregroundMark x1="43846" y1="30000" x2="43846" y2="30000"/>
                        <a14:foregroundMark x1="43846" y1="27500" x2="43846" y2="27500"/>
                        <a14:foregroundMark x1="46923" y1="27143" x2="46923" y2="27143"/>
                        <a14:foregroundMark x1="50000" y1="26071" x2="50000" y2="26071"/>
                        <a14:foregroundMark x1="55385" y1="54643" x2="55385" y2="54643"/>
                        <a14:foregroundMark x1="55000" y1="59643" x2="55000" y2="59643"/>
                        <a14:foregroundMark x1="55385" y1="68571" x2="55385" y2="68571"/>
                        <a14:foregroundMark x1="47692" y1="75714" x2="47692" y2="75714"/>
                        <a14:foregroundMark x1="40769" y1="42500" x2="40769" y2="42500"/>
                      </a14:backgroundRemoval>
                    </a14:imgEffect>
                  </a14:imgLayer>
                </a14:imgProps>
              </a:ext>
              <a:ext uri="{28A0092B-C50C-407E-A947-70E740481C1C}">
                <a14:useLocalDpi xmlns:a14="http://schemas.microsoft.com/office/drawing/2010/main" val="0"/>
              </a:ext>
            </a:extLst>
          </a:blip>
          <a:srcRect l="17180" t="10715" b="15635"/>
          <a:stretch/>
        </p:blipFill>
        <p:spPr bwMode="auto">
          <a:xfrm>
            <a:off x="266617" y="950795"/>
            <a:ext cx="3663939" cy="3508912"/>
          </a:xfrm>
          <a:prstGeom prst="rect">
            <a:avLst/>
          </a:prstGeom>
          <a:noFill/>
          <a:extLst>
            <a:ext uri="{909E8E84-426E-40DD-AFC4-6F175D3DCCD1}">
              <a14:hiddenFill xmlns:a14="http://schemas.microsoft.com/office/drawing/2010/main">
                <a:solidFill>
                  <a:srgbClr val="FFFFFF"/>
                </a:solidFill>
              </a14:hiddenFill>
            </a:ext>
          </a:extLst>
        </p:spPr>
      </p:pic>
      <p:sp>
        <p:nvSpPr>
          <p:cNvPr id="1469" name="Google Shape;418;p15">
            <a:extLst>
              <a:ext uri="{FF2B5EF4-FFF2-40B4-BE49-F238E27FC236}">
                <a16:creationId xmlns:a16="http://schemas.microsoft.com/office/drawing/2014/main" id="{44F7BE87-1981-462A-AC39-659AE58525FF}"/>
              </a:ext>
            </a:extLst>
          </p:cNvPr>
          <p:cNvSpPr txBox="1"/>
          <p:nvPr/>
        </p:nvSpPr>
        <p:spPr>
          <a:xfrm>
            <a:off x="3411940" y="1613735"/>
            <a:ext cx="5465443" cy="2184542"/>
          </a:xfrm>
          <a:prstGeom prst="rect">
            <a:avLst/>
          </a:prstGeom>
          <a:noFill/>
          <a:ln>
            <a:noFill/>
          </a:ln>
        </p:spPr>
        <p:txBody>
          <a:bodyPr spcFirstLastPara="1" wrap="square" lIns="91425" tIns="91425" rIns="91425" bIns="91425" anchor="ctr" anchorCtr="0">
            <a:noAutofit/>
          </a:bodyPr>
          <a:lstStyle/>
          <a:p>
            <a:pPr algn="ctr"/>
            <a:r>
              <a:rPr lang="en-US" sz="3600" dirty="0">
                <a:ln>
                  <a:solidFill>
                    <a:schemeClr val="bg1"/>
                  </a:solidFill>
                </a:ln>
                <a:solidFill>
                  <a:schemeClr val="tx1"/>
                </a:solidFill>
                <a:effectLst>
                  <a:outerShdw blurRad="38100" dist="38100" dir="2700000" algn="tl">
                    <a:srgbClr val="000000">
                      <a:alpha val="43137"/>
                    </a:srgbClr>
                  </a:outerShdw>
                </a:effectLst>
                <a:latin typeface="News706 BT" panose="02040804060705020204" pitchFamily="18" charset="0"/>
              </a:rPr>
              <a:t>KENAPA MASALAH ITU PENTING???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2050" name="Picture 2" descr="16,867 Chatbot Images, Stock Photos &amp; Vectors | Shutterstock">
            <a:extLst>
              <a:ext uri="{FF2B5EF4-FFF2-40B4-BE49-F238E27FC236}">
                <a16:creationId xmlns:a16="http://schemas.microsoft.com/office/drawing/2014/main" id="{D6D5EE06-7BB0-44EA-8ED8-D2427FF54AD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8080" b="77000" l="25462" r="91718">
                        <a14:foregroundMark x1="52692" y1="29643" x2="52692" y2="29643"/>
                        <a14:foregroundMark x1="47692" y1="31786" x2="47692" y2="31786"/>
                        <a14:foregroundMark x1="46538" y1="61429" x2="46538" y2="61429"/>
                        <a14:foregroundMark x1="57308" y1="65357" x2="57308" y2="65357"/>
                        <a14:foregroundMark x1="60000" y1="58214" x2="60000" y2="58214"/>
                        <a14:foregroundMark x1="71538" y1="36786" x2="71538" y2="36786"/>
                        <a14:foregroundMark x1="78846" y1="32500" x2="78846" y2="32500"/>
                        <a14:foregroundMark x1="77692" y1="28571" x2="77692" y2="28571"/>
                        <a14:foregroundMark x1="75385" y1="30714" x2="75385" y2="30714"/>
                        <a14:foregroundMark x1="47692" y1="36429" x2="47692" y2="36429"/>
                        <a14:foregroundMark x1="43846" y1="30000" x2="43846" y2="30000"/>
                        <a14:foregroundMark x1="43846" y1="27500" x2="43846" y2="27500"/>
                        <a14:foregroundMark x1="46923" y1="27143" x2="46923" y2="27143"/>
                        <a14:foregroundMark x1="50000" y1="26071" x2="50000" y2="26071"/>
                        <a14:foregroundMark x1="55385" y1="54643" x2="55385" y2="54643"/>
                        <a14:foregroundMark x1="55000" y1="59643" x2="55000" y2="59643"/>
                        <a14:foregroundMark x1="55385" y1="68571" x2="55385" y2="68571"/>
                        <a14:foregroundMark x1="47692" y1="75714" x2="47692" y2="75714"/>
                        <a14:foregroundMark x1="40769" y1="42500" x2="40769" y2="42500"/>
                      </a14:backgroundRemoval>
                    </a14:imgEffect>
                  </a14:imgLayer>
                </a14:imgProps>
              </a:ext>
              <a:ext uri="{28A0092B-C50C-407E-A947-70E740481C1C}">
                <a14:useLocalDpi xmlns:a14="http://schemas.microsoft.com/office/drawing/2010/main" val="0"/>
              </a:ext>
            </a:extLst>
          </a:blip>
          <a:srcRect l="17180" t="10715" b="15635"/>
          <a:stretch/>
        </p:blipFill>
        <p:spPr bwMode="auto">
          <a:xfrm>
            <a:off x="5780312" y="817294"/>
            <a:ext cx="3663939" cy="3508912"/>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418;p15">
            <a:extLst>
              <a:ext uri="{FF2B5EF4-FFF2-40B4-BE49-F238E27FC236}">
                <a16:creationId xmlns:a16="http://schemas.microsoft.com/office/drawing/2014/main" id="{D27D1C5F-EE7E-4AF4-8E99-B391D769F166}"/>
              </a:ext>
            </a:extLst>
          </p:cNvPr>
          <p:cNvSpPr txBox="1"/>
          <p:nvPr/>
        </p:nvSpPr>
        <p:spPr>
          <a:xfrm>
            <a:off x="-177420" y="0"/>
            <a:ext cx="6537278" cy="673289"/>
          </a:xfrm>
          <a:prstGeom prst="rect">
            <a:avLst/>
          </a:prstGeom>
          <a:noFill/>
          <a:ln>
            <a:noFill/>
          </a:ln>
        </p:spPr>
        <p:txBody>
          <a:bodyPr spcFirstLastPara="1" wrap="square" lIns="91425" tIns="91425" rIns="91425" bIns="91425" anchor="ctr" anchorCtr="0">
            <a:noAutofit/>
          </a:bodyPr>
          <a:lstStyle/>
          <a:p>
            <a:pPr algn="ctr"/>
            <a:r>
              <a:rPr lang="en-US" sz="2400" dirty="0">
                <a:ln>
                  <a:solidFill>
                    <a:schemeClr val="tx1"/>
                  </a:solidFill>
                </a:ln>
                <a:solidFill>
                  <a:schemeClr val="tx1"/>
                </a:solidFill>
                <a:latin typeface="News706 BT" panose="02040804060705020204" pitchFamily="18" charset="0"/>
              </a:rPr>
              <a:t>KENAPA MASALAH ITU PENTING???</a:t>
            </a:r>
          </a:p>
        </p:txBody>
      </p:sp>
      <p:sp>
        <p:nvSpPr>
          <p:cNvPr id="2" name="TextBox 1">
            <a:extLst>
              <a:ext uri="{FF2B5EF4-FFF2-40B4-BE49-F238E27FC236}">
                <a16:creationId xmlns:a16="http://schemas.microsoft.com/office/drawing/2014/main" id="{052C11ED-E402-4D53-B2E3-94F0E295CD9D}"/>
              </a:ext>
            </a:extLst>
          </p:cNvPr>
          <p:cNvSpPr txBox="1"/>
          <p:nvPr/>
        </p:nvSpPr>
        <p:spPr>
          <a:xfrm>
            <a:off x="150125" y="1421874"/>
            <a:ext cx="5630187" cy="3139321"/>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	Masalah tersebut penting dikarenakan para staf maupun karyawan Rumah Sakit membutuhkan informasi seputar penyimpanan logistik sebagai salah satu cara mereka  untuk melaksanakan atau menyelesaikan pekerjaan mereka.</a:t>
            </a:r>
          </a:p>
          <a:p>
            <a:pPr algn="just"/>
            <a:r>
              <a:rPr lang="en-US" sz="1800" dirty="0">
                <a:latin typeface="Times New Roman" panose="02020603050405020304" pitchFamily="18" charset="0"/>
                <a:cs typeface="Times New Roman" panose="02020603050405020304" pitchFamily="18" charset="0"/>
              </a:rPr>
              <a:t>	Masalah-masalah seperti ini penting dikarenakan informasi penyimpanan logistik sangat dibutuhkan untuk keberlangsungan efektifitas suatu kegiatan operasional dari Rumah Sakit itu sendiri. </a:t>
            </a:r>
          </a:p>
          <a:p>
            <a:pPr algn="just"/>
            <a:r>
              <a:rPr lang="en-US" sz="1800" dirty="0">
                <a:latin typeface="Times New Roman" panose="02020603050405020304" pitchFamily="18" charset="0"/>
                <a:cs typeface="Times New Roman" panose="02020603050405020304" pitchFamily="18" charset="0"/>
              </a:rPr>
              <a:t>	Apabila masalah ini tidak teratasi maka akan menyebabkan dampak negatif</a:t>
            </a:r>
            <a:endParaRPr lang="id-ID"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61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iparts For Free - Motivasi Untuk Team Kerja, HD Png Download - kindpng">
            <a:extLst>
              <a:ext uri="{FF2B5EF4-FFF2-40B4-BE49-F238E27FC236}">
                <a16:creationId xmlns:a16="http://schemas.microsoft.com/office/drawing/2014/main" id="{FF2D222E-FD3B-4A18-9CCE-5EEBDC8ABA6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6279">
                        <a14:foregroundMark x1="14884" y1="70408" x2="14884" y2="70408"/>
                        <a14:foregroundMark x1="17791" y1="77143" x2="17791" y2="77143"/>
                        <a14:foregroundMark x1="27674" y1="75102" x2="27674" y2="75102"/>
                        <a14:foregroundMark x1="30465" y1="63265" x2="30465" y2="63265"/>
                        <a14:foregroundMark x1="27326" y1="57755" x2="27326" y2="57755"/>
                        <a14:foregroundMark x1="35116" y1="83878" x2="35116" y2="83878"/>
                        <a14:foregroundMark x1="26860" y1="86327" x2="26860" y2="86327"/>
                        <a14:foregroundMark x1="46047" y1="85918" x2="46047" y2="85918"/>
                        <a14:foregroundMark x1="46977" y1="75510" x2="46977" y2="75510"/>
                        <a14:foregroundMark x1="64302" y1="73265" x2="64302" y2="73265"/>
                        <a14:foregroundMark x1="80698" y1="75102" x2="80698" y2="75102"/>
                        <a14:foregroundMark x1="71279" y1="79388" x2="71279" y2="79388"/>
                        <a14:foregroundMark x1="79535" y1="74490" x2="79535" y2="74490"/>
                        <a14:foregroundMark x1="87326" y1="71429" x2="87326" y2="71429"/>
                        <a14:foregroundMark x1="88140" y1="71224" x2="88140" y2="71224"/>
                        <a14:foregroundMark x1="89186" y1="51837" x2="89186" y2="51837"/>
                        <a14:foregroundMark x1="85465" y1="31224" x2="85465" y2="31224"/>
                        <a14:foregroundMark x1="85116" y1="25510" x2="85116" y2="25510"/>
                        <a14:foregroundMark x1="84767" y1="26531" x2="84767" y2="26531"/>
                        <a14:foregroundMark x1="85930" y1="28163" x2="85930" y2="28163"/>
                        <a14:foregroundMark x1="92442" y1="13061" x2="92442" y2="13061"/>
                        <a14:foregroundMark x1="95000" y1="22653" x2="96279" y2="22653"/>
                        <a14:foregroundMark x1="24651" y1="59184" x2="24651" y2="59184"/>
                      </a14:backgroundRemoval>
                    </a14:imgEffect>
                  </a14:imgLayer>
                </a14:imgProps>
              </a:ext>
              <a:ext uri="{28A0092B-C50C-407E-A947-70E740481C1C}">
                <a14:useLocalDpi xmlns:a14="http://schemas.microsoft.com/office/drawing/2010/main" val="0"/>
              </a:ext>
            </a:extLst>
          </a:blip>
          <a:srcRect/>
          <a:stretch>
            <a:fillRect/>
          </a:stretch>
        </p:blipFill>
        <p:spPr bwMode="auto">
          <a:xfrm>
            <a:off x="259307" y="904025"/>
            <a:ext cx="4819081" cy="27457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AFECE3-F350-4AB5-B044-D6F52C730BFA}"/>
              </a:ext>
            </a:extLst>
          </p:cNvPr>
          <p:cNvSpPr txBox="1"/>
          <p:nvPr/>
        </p:nvSpPr>
        <p:spPr>
          <a:xfrm>
            <a:off x="5243013" y="1232110"/>
            <a:ext cx="3930556"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Perancangan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ChatBot</a:t>
            </a:r>
            <a:endParaRPr 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131BDA-977A-47D3-823A-2674AE1EC44B}"/>
              </a:ext>
            </a:extLst>
          </p:cNvPr>
          <p:cNvSpPr txBox="1"/>
          <p:nvPr/>
        </p:nvSpPr>
        <p:spPr>
          <a:xfrm>
            <a:off x="5324900" y="3388170"/>
            <a:ext cx="3930556"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Dokumentasi</a:t>
            </a:r>
            <a:r>
              <a:rPr lang="en-US" sz="2800" b="1" dirty="0">
                <a:latin typeface="Times New Roman" panose="02020603050405020304" pitchFamily="18" charset="0"/>
                <a:cs typeface="Times New Roman" panose="02020603050405020304" pitchFamily="18" charset="0"/>
              </a:rPr>
              <a:t> FAQ</a:t>
            </a:r>
          </a:p>
        </p:txBody>
      </p:sp>
      <p:sp>
        <p:nvSpPr>
          <p:cNvPr id="5" name="Google Shape;418;p15">
            <a:extLst>
              <a:ext uri="{FF2B5EF4-FFF2-40B4-BE49-F238E27FC236}">
                <a16:creationId xmlns:a16="http://schemas.microsoft.com/office/drawing/2014/main" id="{9343EB3C-3CFE-41EC-89A8-1334FCA93708}"/>
              </a:ext>
            </a:extLst>
          </p:cNvPr>
          <p:cNvSpPr txBox="1"/>
          <p:nvPr/>
        </p:nvSpPr>
        <p:spPr>
          <a:xfrm>
            <a:off x="721340" y="243019"/>
            <a:ext cx="7723500" cy="481200"/>
          </a:xfrm>
          <a:prstGeom prst="rect">
            <a:avLst/>
          </a:prstGeom>
          <a:noFill/>
          <a:ln>
            <a:noFill/>
          </a:ln>
        </p:spPr>
        <p:txBody>
          <a:bodyPr spcFirstLastPara="1" wrap="square" lIns="91425" tIns="91425" rIns="91425" bIns="91425" anchor="ctr" anchorCtr="0">
            <a:noAutofit/>
          </a:bodyPr>
          <a:lstStyle/>
          <a:p>
            <a:pPr algn="ctr"/>
            <a:r>
              <a:rPr lang="en-US" sz="2800" dirty="0">
                <a:solidFill>
                  <a:srgbClr val="000000"/>
                </a:solidFill>
                <a:effectLst>
                  <a:outerShdw blurRad="38100" dist="38100" dir="2700000" algn="tl">
                    <a:srgbClr val="000000">
                      <a:alpha val="43137"/>
                    </a:srgbClr>
                  </a:outerShdw>
                </a:effectLst>
                <a:latin typeface="News706 BT" panose="02040804060705020204" pitchFamily="18" charset="0"/>
              </a:rPr>
              <a:t>SOLUSI</a:t>
            </a:r>
            <a:r>
              <a:rPr lang="en-US" sz="2800" dirty="0">
                <a:effectLst>
                  <a:outerShdw blurRad="38100" dist="38100" dir="2700000" algn="tl">
                    <a:srgbClr val="000000">
                      <a:alpha val="43137"/>
                    </a:srgbClr>
                  </a:outerShdw>
                </a:effectLst>
                <a:latin typeface="News706 BT" panose="02040804060705020204" pitchFamily="18" charset="0"/>
              </a:rPr>
              <a:t> YANG ADA</a:t>
            </a:r>
            <a:endParaRPr lang="en-US" sz="2800" dirty="0">
              <a:solidFill>
                <a:srgbClr val="000000"/>
              </a:solidFill>
              <a:effectLst>
                <a:outerShdw blurRad="38100" dist="38100" dir="2700000" algn="tl">
                  <a:srgbClr val="000000">
                    <a:alpha val="43137"/>
                  </a:srgbClr>
                </a:outerShdw>
              </a:effectLst>
              <a:latin typeface="News706 BT" panose="02040804060705020204" pitchFamily="18" charset="0"/>
            </a:endParaRPr>
          </a:p>
        </p:txBody>
      </p:sp>
    </p:spTree>
    <p:extLst>
      <p:ext uri="{BB962C8B-B14F-4D97-AF65-F5344CB8AC3E}">
        <p14:creationId xmlns:p14="http://schemas.microsoft.com/office/powerpoint/2010/main" val="3708081903"/>
      </p:ext>
    </p:extLst>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385</Words>
  <Application>Microsoft Office PowerPoint</Application>
  <PresentationFormat>On-screen Show (16:9)</PresentationFormat>
  <Paragraphs>49</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Fira Sans Medium</vt:lpstr>
      <vt:lpstr>News706 BT</vt:lpstr>
      <vt:lpstr>Matura MT Script Capitals</vt:lpstr>
      <vt:lpstr>Fira Sans</vt:lpstr>
      <vt:lpstr>Times New Roman</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Yuliana 11</cp:lastModifiedBy>
  <cp:revision>19</cp:revision>
  <dcterms:modified xsi:type="dcterms:W3CDTF">2022-12-19T11:16:51Z</dcterms:modified>
</cp:coreProperties>
</file>