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06"/>
  </p:normalViewPr>
  <p:slideViewPr>
    <p:cSldViewPr snapToGrid="0" snapToObjects="1">
      <p:cViewPr varScale="1">
        <p:scale>
          <a:sx n="216" d="100"/>
          <a:sy n="216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719C48-1865-4449-8E9E-8D3D97888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F9955B2-5BF7-F146-B132-E944B6E3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B69E5E-3D38-BF41-B5DF-99DA8CFE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C9CE51-2C5B-A847-A504-EA91CFC5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025B76-501E-1B40-A6D7-3CC1B6C0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57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D45849-471E-754A-81DD-3EB75BF3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940EB56-A102-FA4F-A4BA-5D8C0CEC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03C59C-3850-2649-AE8E-1F22592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90837E-4217-054F-ADCB-D96E8A03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8094EA-844A-654A-9737-8BB35BBA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260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CC15EAC-3B1A-344E-ACA5-A2305C13E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FCA418C-9C50-7545-9218-C8015C63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937D4D-F69E-DD45-9A1D-D27139D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58B040D-7263-744A-826C-EB465AD4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8BCFD85-D76D-7F4D-A121-7E858033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027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843D8A-6E65-7243-8511-D53957A3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0FD5DE-9358-D041-A115-83A78313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1F0D06C-DA1D-6742-B6EF-11674A5B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6C2665-C09D-FF47-8B1C-DD3CB044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C7636FF-F187-A541-ACAE-4FA670D3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731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016891-4524-5349-B684-AC19BBDF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2F39F73-39E9-7D4B-9D95-9E69174F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39ABB47-3F7B-9346-8D7F-8D712275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03B3AA-268F-B84B-B7A3-23AC7B31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678ADD-CB99-9646-B3EC-A4613C5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95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622D49-1C80-1742-9D46-3CF5796B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B01019-C524-104C-99AD-8CA7AD79D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C7AC05C-B4B0-7543-86E7-0C884B128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8E2EAD6-0B15-7B4E-B186-A4DF2D12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E4582E-8701-8144-98FE-9B4C0020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D8D31DE-D58A-AB46-9777-3977B769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348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D24A0-6D94-FC4C-BDCB-05FA8FDF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A20433-EA5E-C844-8ADF-5BE1DB4F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F839556-55F6-7341-8D75-3EBE96B6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0676EA6-AB7D-C749-A7FF-E55075AF3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E12BD6F-AE9E-BB4B-8DC0-B51459261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731B90B-5521-654D-BDF9-CB5A9CC9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E977BD6-7688-9C41-A6B5-431D0A40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D17C265-4F5D-6A43-8778-4A71B5C8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48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2A98E-ACE1-9B42-A265-DAC50181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B0477E0-3697-904C-B867-BF4694C8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84C1B2F-B73C-974B-84D0-760C30C8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3E51DB4-BEEB-0A41-B881-C3A741BA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695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7A7F48A-90CA-9F44-913F-0C9C36A1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D9CBD80-4169-3444-ABC8-AEA1FCF5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9EBC5AF-C5D6-5741-A013-771839F3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410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8EE0-1A70-694A-858B-EB896C4C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470629-8403-E544-9746-B5A11EBA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C27F200-C0BC-904C-8E81-C47B6CC1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3A87386-332D-5F4D-AD8E-4F1F63CC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9B6B85C-66BB-AF4F-BE70-AB31E961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18D9573-6D9A-6340-A15E-A5DCB067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935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EA0CD2-6EF0-554E-B0DD-ED7504DD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16B31A2-7D20-ED47-AF39-CCEB3D7F1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017D1E-EF49-7649-B680-3E262C33C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F7C453-F9B9-B449-93F6-8C544CDC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E4D1747-0B31-F14C-B0FF-8C404C81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03715E1-98B9-EF4E-B3D5-CFC555AE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80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AC038F9-A1D2-3343-9AA8-FBABEB92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F1B77D5-B6E1-694D-9B54-6F66B701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8A057F-6787-434A-B765-FD3B01CA1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4661-E542-B24E-A455-AE9AC6CD1C7B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48935F7-72B9-4248-BB8F-61E050105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703201-158E-1840-84B6-0534A3235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90DB-67ED-BA41-A0A0-75B2F463F5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022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E8A6208-185C-FB40-84C1-1F151CCAA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nb-NO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SLAP your code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95DB5B1-F64D-5E40-B4D9-33D547848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nb-NO" sz="2000">
                <a:solidFill>
                  <a:schemeClr val="accent1"/>
                </a:solidFill>
              </a:rPr>
              <a:t>(And Composed Method patten)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3A01297-2DC8-4C44-9DE4-49589B24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Hva skjedde på jobb onsdag?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D1E5945-FD7C-DA43-9B94-98486AB5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Jeg kjørte hjemmefra 6:15</a:t>
            </a:r>
          </a:p>
          <a:p>
            <a:r>
              <a:rPr lang="nb-NO" sz="2400" dirty="0"/>
              <a:t>Jeg kom på jobb klokken 7</a:t>
            </a:r>
          </a:p>
          <a:p>
            <a:r>
              <a:rPr lang="nb-NO" sz="2400" dirty="0"/>
              <a:t>Tok trappene opp</a:t>
            </a:r>
          </a:p>
          <a:p>
            <a:r>
              <a:rPr lang="nb-NO" sz="2400" dirty="0"/>
              <a:t>Kikket på daglig rapport</a:t>
            </a:r>
          </a:p>
          <a:p>
            <a:r>
              <a:rPr lang="nb-NO" sz="2400" dirty="0"/>
              <a:t>Hadde en prat med Frode om DAGMAR</a:t>
            </a:r>
          </a:p>
          <a:p>
            <a:r>
              <a:rPr lang="nb-NO" sz="2400" dirty="0"/>
              <a:t>Det lå mange feilmeldinger i Stage</a:t>
            </a:r>
          </a:p>
          <a:p>
            <a:r>
              <a:rPr lang="nb-NO" sz="2400" dirty="0" err="1"/>
              <a:t>Patcherunde</a:t>
            </a:r>
            <a:r>
              <a:rPr lang="nb-NO" sz="2400" dirty="0"/>
              <a:t> og alt kom opp igjen</a:t>
            </a:r>
          </a:p>
          <a:p>
            <a:r>
              <a:rPr lang="nb-NO" sz="2400" dirty="0"/>
              <a:t>Spiste lunsj</a:t>
            </a:r>
          </a:p>
          <a:p>
            <a:r>
              <a:rPr lang="nb-NO" sz="2400" dirty="0"/>
              <a:t>Hadde et glass vann med kullsyre til lunsjen</a:t>
            </a:r>
          </a:p>
          <a:p>
            <a:r>
              <a:rPr lang="nb-NO" sz="2400" dirty="0"/>
              <a:t>Gikk trappene opp fra lunsj</a:t>
            </a:r>
          </a:p>
        </p:txBody>
      </p:sp>
    </p:spTree>
    <p:extLst>
      <p:ext uri="{BB962C8B-B14F-4D97-AF65-F5344CB8AC3E}">
        <p14:creationId xmlns:p14="http://schemas.microsoft.com/office/powerpoint/2010/main" val="349472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A4B67AA-4734-4349-A873-E1F077DE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Hva skjedde på jobb onsdag?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2C016D-C049-2142-8D3E-A9AB7C0D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Jobbet litt med </a:t>
            </a:r>
            <a:r>
              <a:rPr lang="nb-NO" sz="2400" dirty="0" err="1"/>
              <a:t>Jenkins</a:t>
            </a:r>
            <a:endParaRPr lang="nb-NO" sz="2400" dirty="0"/>
          </a:p>
          <a:p>
            <a:r>
              <a:rPr lang="nb-NO" sz="2400" dirty="0"/>
              <a:t>Diskuterte DAGMAR</a:t>
            </a:r>
          </a:p>
          <a:p>
            <a:pPr lvl="1"/>
            <a:r>
              <a:rPr lang="nb-NO" dirty="0"/>
              <a:t>DAGMAR er et MDM/EKG prosjekt som er foreslått</a:t>
            </a:r>
          </a:p>
          <a:p>
            <a:pPr lvl="2"/>
            <a:r>
              <a:rPr lang="nb-NO" sz="2400" dirty="0"/>
              <a:t>Master Data Management handler om data </a:t>
            </a:r>
            <a:r>
              <a:rPr lang="nb-NO" sz="2400" dirty="0" err="1"/>
              <a:t>governance</a:t>
            </a:r>
            <a:endParaRPr lang="nb-NO" sz="2400" dirty="0"/>
          </a:p>
          <a:p>
            <a:pPr lvl="2"/>
            <a:r>
              <a:rPr lang="nb-NO" sz="2400" dirty="0"/>
              <a:t>Enterprise Knowledge Graph er semantiske data, gjerne tripler i grafdatabase</a:t>
            </a:r>
          </a:p>
          <a:p>
            <a:pPr lvl="1"/>
            <a:r>
              <a:rPr lang="nb-NO" dirty="0"/>
              <a:t>Diskuterte det som angår Sumo med Frode, Astrid og Lars</a:t>
            </a:r>
          </a:p>
          <a:p>
            <a:r>
              <a:rPr lang="nb-NO" sz="2400" dirty="0"/>
              <a:t>Mye diverse</a:t>
            </a:r>
          </a:p>
        </p:txBody>
      </p:sp>
    </p:spTree>
    <p:extLst>
      <p:ext uri="{BB962C8B-B14F-4D97-AF65-F5344CB8AC3E}">
        <p14:creationId xmlns:p14="http://schemas.microsoft.com/office/powerpoint/2010/main" val="42855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6F2575F-30C6-124E-9FF5-E4171F83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Single Level of Abstraction Principle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DD513C1-2A2A-5C49-892A-433923CD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1700" dirty="0"/>
              <a:t>Hver funksjon skal skrives for samme nivå av abstraksjon</a:t>
            </a:r>
          </a:p>
          <a:p>
            <a:r>
              <a:rPr lang="nb-NO" sz="1700" dirty="0"/>
              <a:t>Forskjellige abstraksjonsnivåer gjør kode vanskeligere å lese</a:t>
            </a:r>
          </a:p>
          <a:p>
            <a:r>
              <a:rPr lang="nb-NO" sz="1700" dirty="0"/>
              <a:t>Løkker med mer enn 1 linje i seg kan ofte indikere manglende abstraksjon</a:t>
            </a:r>
          </a:p>
          <a:p>
            <a:r>
              <a:rPr lang="nb-NO" sz="1700" dirty="0"/>
              <a:t>Kommentarer skal unngås!</a:t>
            </a:r>
          </a:p>
          <a:p>
            <a:pPr lvl="1"/>
            <a:r>
              <a:rPr lang="nb-NO" sz="1700" dirty="0"/>
              <a:t>Forteller en kommentar hva som skjer, mangler en abstraksjon</a:t>
            </a:r>
          </a:p>
          <a:p>
            <a:pPr lvl="1"/>
            <a:r>
              <a:rPr lang="nb-NO" sz="1700" dirty="0"/>
              <a:t>Kommentarer som forklarer hvorfor er tillatt, siden intensjon er vanskelig å programmere</a:t>
            </a:r>
          </a:p>
          <a:p>
            <a:r>
              <a:rPr lang="nb-NO" sz="1700" dirty="0"/>
              <a:t>Nye metoder får ofte mange argumenter</a:t>
            </a:r>
          </a:p>
          <a:p>
            <a:pPr lvl="1"/>
            <a:r>
              <a:rPr lang="nb-NO" sz="1700" dirty="0"/>
              <a:t>Fristende å legge som felter på type</a:t>
            </a:r>
          </a:p>
          <a:p>
            <a:pPr lvl="1"/>
            <a:r>
              <a:rPr lang="nb-NO" sz="1700" dirty="0"/>
              <a:t>Kan lage nye typer for </a:t>
            </a:r>
            <a:r>
              <a:rPr lang="nb-NO" sz="1700" dirty="0" err="1"/>
              <a:t>argumentlister</a:t>
            </a:r>
            <a:endParaRPr lang="nb-NO" sz="1700" dirty="0"/>
          </a:p>
          <a:p>
            <a:pPr lvl="1"/>
            <a:r>
              <a:rPr lang="nb-NO" sz="1700" dirty="0"/>
              <a:t>Hva som er Idiomatisk i språket du skriver</a:t>
            </a:r>
          </a:p>
          <a:p>
            <a:r>
              <a:rPr lang="nb-NO" sz="1700" dirty="0"/>
              <a:t>God navngivning er nøkkelen, koden skal fortelle en historie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8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BF281C-F862-3248-888D-6746A7FA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Composed Method pattern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AB3942-7A55-4047-A22E-70CB2F59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/>
              <a:t>Del kode inn </a:t>
            </a:r>
            <a:r>
              <a:rPr lang="nb-NO" sz="2400"/>
              <a:t>i funksjoner </a:t>
            </a:r>
            <a:r>
              <a:rPr lang="nb-NO" sz="2400" dirty="0"/>
              <a:t>som utfører kun 1 identifiserbar oppgave</a:t>
            </a:r>
          </a:p>
          <a:p>
            <a:r>
              <a:rPr lang="nb-NO" sz="2400" dirty="0"/>
              <a:t>Hold operasjoner i en funksjon på samme abstraksjonsnivå</a:t>
            </a:r>
          </a:p>
          <a:p>
            <a:r>
              <a:rPr lang="nb-NO" sz="2400" dirty="0"/>
              <a:t>Mindre metoder gjør feilsøking enklere</a:t>
            </a:r>
          </a:p>
          <a:p>
            <a:r>
              <a:rPr lang="nb-NO" sz="2400" dirty="0"/>
              <a:t>En funksjon med kun ett abstraksjonsnivå er lettere å teste</a:t>
            </a:r>
          </a:p>
          <a:p>
            <a:r>
              <a:rPr lang="nb-NO" sz="2400" dirty="0"/>
              <a:t>En funksjon skal unngå mange nivåer av </a:t>
            </a:r>
            <a:r>
              <a:rPr lang="nb-NO" sz="2400" dirty="0" err="1"/>
              <a:t>curlybrackets</a:t>
            </a:r>
            <a:endParaRPr lang="nb-NO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262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SLAP your code</vt:lpstr>
      <vt:lpstr>Hva skjedde på jobb onsdag?</vt:lpstr>
      <vt:lpstr>Hva skjedde på jobb onsdag?</vt:lpstr>
      <vt:lpstr>Single Level of Abstraction Principle</vt:lpstr>
      <vt:lpstr>Composed Method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 your code</dc:title>
  <dc:creator>Eirik Bell</dc:creator>
  <cp:lastModifiedBy>Eirik Bell</cp:lastModifiedBy>
  <cp:revision>6</cp:revision>
  <dcterms:created xsi:type="dcterms:W3CDTF">2019-09-04T19:43:02Z</dcterms:created>
  <dcterms:modified xsi:type="dcterms:W3CDTF">2019-09-09T06:52:31Z</dcterms:modified>
</cp:coreProperties>
</file>