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72" r:id="rId3"/>
    <p:sldId id="271" r:id="rId4"/>
    <p:sldId id="265" r:id="rId5"/>
    <p:sldId id="268" r:id="rId6"/>
    <p:sldId id="270" r:id="rId7"/>
    <p:sldId id="261" r:id="rId8"/>
    <p:sldId id="260" r:id="rId9"/>
    <p:sldId id="263" r:id="rId10"/>
    <p:sldId id="262" r:id="rId11"/>
    <p:sldId id="27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774F75-AB28-47B2-9557-0A50F86DF6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83BF4FA-F630-48D2-8244-7D7AC204AF48}">
      <dgm:prSet/>
      <dgm:spPr/>
      <dgm:t>
        <a:bodyPr/>
        <a:lstStyle/>
        <a:p>
          <a:r>
            <a:rPr lang="nb-NO"/>
            <a:t>Background </a:t>
          </a:r>
          <a:endParaRPr lang="en-US"/>
        </a:p>
      </dgm:t>
    </dgm:pt>
    <dgm:pt modelId="{8B5EF3CE-69FE-4D8D-A069-E44CF789627D}" type="parTrans" cxnId="{FAD8E132-3EC3-45D5-A631-36A73275C61C}">
      <dgm:prSet/>
      <dgm:spPr/>
      <dgm:t>
        <a:bodyPr/>
        <a:lstStyle/>
        <a:p>
          <a:endParaRPr lang="en-US"/>
        </a:p>
      </dgm:t>
    </dgm:pt>
    <dgm:pt modelId="{DB0267FE-FCD4-4F98-A11B-2CC6A0025E39}" type="sibTrans" cxnId="{FAD8E132-3EC3-45D5-A631-36A73275C61C}">
      <dgm:prSet/>
      <dgm:spPr/>
      <dgm:t>
        <a:bodyPr/>
        <a:lstStyle/>
        <a:p>
          <a:endParaRPr lang="en-US"/>
        </a:p>
      </dgm:t>
    </dgm:pt>
    <dgm:pt modelId="{C7990956-2444-40E4-9A30-C2ABD3BB18F8}">
      <dgm:prSet/>
      <dgm:spPr/>
      <dgm:t>
        <a:bodyPr/>
        <a:lstStyle/>
        <a:p>
          <a:r>
            <a:rPr lang="nb-NO"/>
            <a:t>Paper by Daniele Penna</a:t>
          </a:r>
          <a:endParaRPr lang="en-US"/>
        </a:p>
      </dgm:t>
    </dgm:pt>
    <dgm:pt modelId="{68A662B6-E35F-484D-892B-9FD664E761AB}" type="parTrans" cxnId="{C9AC5834-E56E-4DC3-8F43-E88122429735}">
      <dgm:prSet/>
      <dgm:spPr/>
      <dgm:t>
        <a:bodyPr/>
        <a:lstStyle/>
        <a:p>
          <a:endParaRPr lang="en-US"/>
        </a:p>
      </dgm:t>
    </dgm:pt>
    <dgm:pt modelId="{4CD7F73A-C76E-44F7-B456-AEEABDDAA5E9}" type="sibTrans" cxnId="{C9AC5834-E56E-4DC3-8F43-E88122429735}">
      <dgm:prSet/>
      <dgm:spPr/>
      <dgm:t>
        <a:bodyPr/>
        <a:lstStyle/>
        <a:p>
          <a:endParaRPr lang="en-US"/>
        </a:p>
      </dgm:t>
    </dgm:pt>
    <dgm:pt modelId="{02583F52-7133-41E9-B782-F6B937E1AC0D}">
      <dgm:prSet/>
      <dgm:spPr/>
      <dgm:t>
        <a:bodyPr/>
        <a:lstStyle/>
        <a:p>
          <a:r>
            <a:rPr lang="nb-NO"/>
            <a:t>Area and Data</a:t>
          </a:r>
          <a:endParaRPr lang="en-US"/>
        </a:p>
      </dgm:t>
    </dgm:pt>
    <dgm:pt modelId="{5D4A458F-F3DD-4C22-90AF-EEB565070B13}" type="parTrans" cxnId="{2BBD9F34-5927-49C8-8A18-19C930068820}">
      <dgm:prSet/>
      <dgm:spPr/>
      <dgm:t>
        <a:bodyPr/>
        <a:lstStyle/>
        <a:p>
          <a:endParaRPr lang="en-US"/>
        </a:p>
      </dgm:t>
    </dgm:pt>
    <dgm:pt modelId="{E236813B-6F94-4665-BA4E-4E448DB043BB}" type="sibTrans" cxnId="{2BBD9F34-5927-49C8-8A18-19C930068820}">
      <dgm:prSet/>
      <dgm:spPr/>
      <dgm:t>
        <a:bodyPr/>
        <a:lstStyle/>
        <a:p>
          <a:endParaRPr lang="en-US"/>
        </a:p>
      </dgm:t>
    </dgm:pt>
    <dgm:pt modelId="{14EB0993-97C1-470A-AC35-7255DD22713D}">
      <dgm:prSet/>
      <dgm:spPr/>
      <dgm:t>
        <a:bodyPr/>
        <a:lstStyle/>
        <a:p>
          <a:r>
            <a:rPr lang="nb-NO"/>
            <a:t>Model Setup</a:t>
          </a:r>
          <a:endParaRPr lang="en-US"/>
        </a:p>
      </dgm:t>
    </dgm:pt>
    <dgm:pt modelId="{1492E5D3-DD21-4AD5-A35C-0F99D9564BF0}" type="parTrans" cxnId="{4558E53B-15C9-4450-BFED-C67EA4AEAF01}">
      <dgm:prSet/>
      <dgm:spPr/>
      <dgm:t>
        <a:bodyPr/>
        <a:lstStyle/>
        <a:p>
          <a:endParaRPr lang="en-US"/>
        </a:p>
      </dgm:t>
    </dgm:pt>
    <dgm:pt modelId="{63A04502-5035-4085-A247-24493B98B74D}" type="sibTrans" cxnId="{4558E53B-15C9-4450-BFED-C67EA4AEAF01}">
      <dgm:prSet/>
      <dgm:spPr/>
      <dgm:t>
        <a:bodyPr/>
        <a:lstStyle/>
        <a:p>
          <a:endParaRPr lang="en-US"/>
        </a:p>
      </dgm:t>
    </dgm:pt>
    <dgm:pt modelId="{F2FB8903-5987-4C16-8A5C-611FF24E1403}">
      <dgm:prSet/>
      <dgm:spPr/>
      <dgm:t>
        <a:bodyPr/>
        <a:lstStyle/>
        <a:p>
          <a:r>
            <a:rPr lang="nb-NO"/>
            <a:t>Results </a:t>
          </a:r>
          <a:endParaRPr lang="en-US"/>
        </a:p>
      </dgm:t>
    </dgm:pt>
    <dgm:pt modelId="{9D807665-04DC-403E-BF05-B407C304C3A8}" type="parTrans" cxnId="{205C369A-6A69-4AF1-8F75-DB0919BC36B9}">
      <dgm:prSet/>
      <dgm:spPr/>
      <dgm:t>
        <a:bodyPr/>
        <a:lstStyle/>
        <a:p>
          <a:endParaRPr lang="en-US"/>
        </a:p>
      </dgm:t>
    </dgm:pt>
    <dgm:pt modelId="{AF451E69-9258-4A07-8D3A-94E69AC55C83}" type="sibTrans" cxnId="{205C369A-6A69-4AF1-8F75-DB0919BC36B9}">
      <dgm:prSet/>
      <dgm:spPr/>
      <dgm:t>
        <a:bodyPr/>
        <a:lstStyle/>
        <a:p>
          <a:endParaRPr lang="en-US"/>
        </a:p>
      </dgm:t>
    </dgm:pt>
    <dgm:pt modelId="{56CDC151-5DFF-4389-88E4-4551727D1FB3}">
      <dgm:prSet/>
      <dgm:spPr/>
      <dgm:t>
        <a:bodyPr/>
        <a:lstStyle/>
        <a:p>
          <a:r>
            <a:rPr lang="nb-NO" dirty="0"/>
            <a:t>References</a:t>
          </a:r>
          <a:endParaRPr lang="en-US" dirty="0"/>
        </a:p>
      </dgm:t>
    </dgm:pt>
    <dgm:pt modelId="{23751D72-5EBE-49BE-984F-192CEE8FEC8E}" type="parTrans" cxnId="{774BAA96-3497-45B4-8412-78B867AB4064}">
      <dgm:prSet/>
      <dgm:spPr/>
      <dgm:t>
        <a:bodyPr/>
        <a:lstStyle/>
        <a:p>
          <a:endParaRPr lang="en-US"/>
        </a:p>
      </dgm:t>
    </dgm:pt>
    <dgm:pt modelId="{7A8D2EF1-364E-41F7-A3E9-FD4C794CD756}" type="sibTrans" cxnId="{774BAA96-3497-45B4-8412-78B867AB4064}">
      <dgm:prSet/>
      <dgm:spPr/>
      <dgm:t>
        <a:bodyPr/>
        <a:lstStyle/>
        <a:p>
          <a:endParaRPr lang="en-US"/>
        </a:p>
      </dgm:t>
    </dgm:pt>
    <dgm:pt modelId="{52421CDA-9971-4943-9C83-371FEF18F86D}" type="pres">
      <dgm:prSet presAssocID="{E4774F75-AB28-47B2-9557-0A50F86DF696}" presName="root" presStyleCnt="0">
        <dgm:presLayoutVars>
          <dgm:dir/>
          <dgm:resizeHandles val="exact"/>
        </dgm:presLayoutVars>
      </dgm:prSet>
      <dgm:spPr/>
    </dgm:pt>
    <dgm:pt modelId="{07E85AA3-7641-4F32-893B-A0E68B11B0F6}" type="pres">
      <dgm:prSet presAssocID="{C83BF4FA-F630-48D2-8244-7D7AC204AF48}" presName="compNode" presStyleCnt="0"/>
      <dgm:spPr/>
    </dgm:pt>
    <dgm:pt modelId="{60B7BCC8-BCC5-4870-8C45-1C3318553D82}" type="pres">
      <dgm:prSet presAssocID="{C83BF4FA-F630-48D2-8244-7D7AC204AF48}" presName="bgRect" presStyleLbl="bgShp" presStyleIdx="0" presStyleCnt="6"/>
      <dgm:spPr/>
    </dgm:pt>
    <dgm:pt modelId="{B89C87C2-848B-41C0-ADCB-1BC912CB2EB1}" type="pres">
      <dgm:prSet presAssocID="{C83BF4FA-F630-48D2-8244-7D7AC204AF4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9D9A117-7F75-4D87-AB72-08F5D2845012}" type="pres">
      <dgm:prSet presAssocID="{C83BF4FA-F630-48D2-8244-7D7AC204AF48}" presName="spaceRect" presStyleCnt="0"/>
      <dgm:spPr/>
    </dgm:pt>
    <dgm:pt modelId="{95E5706E-602A-4329-8EF2-56FD40C7F050}" type="pres">
      <dgm:prSet presAssocID="{C83BF4FA-F630-48D2-8244-7D7AC204AF48}" presName="parTx" presStyleLbl="revTx" presStyleIdx="0" presStyleCnt="6">
        <dgm:presLayoutVars>
          <dgm:chMax val="0"/>
          <dgm:chPref val="0"/>
        </dgm:presLayoutVars>
      </dgm:prSet>
      <dgm:spPr/>
    </dgm:pt>
    <dgm:pt modelId="{ED6BD0DF-FEF0-426A-99B6-E32E1133E921}" type="pres">
      <dgm:prSet presAssocID="{DB0267FE-FCD4-4F98-A11B-2CC6A0025E39}" presName="sibTrans" presStyleCnt="0"/>
      <dgm:spPr/>
    </dgm:pt>
    <dgm:pt modelId="{6BA87945-9705-4FD8-BA6C-E9B163EA9A0C}" type="pres">
      <dgm:prSet presAssocID="{C7990956-2444-40E4-9A30-C2ABD3BB18F8}" presName="compNode" presStyleCnt="0"/>
      <dgm:spPr/>
    </dgm:pt>
    <dgm:pt modelId="{0B896C3D-5CDF-4244-8E4F-774AD2BA36F4}" type="pres">
      <dgm:prSet presAssocID="{C7990956-2444-40E4-9A30-C2ABD3BB18F8}" presName="bgRect" presStyleLbl="bgShp" presStyleIdx="1" presStyleCnt="6"/>
      <dgm:spPr/>
    </dgm:pt>
    <dgm:pt modelId="{1551CD8A-63F5-4C80-864C-8BBC5F55DED3}" type="pres">
      <dgm:prSet presAssocID="{C7990956-2444-40E4-9A30-C2ABD3BB18F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EB8D2689-FD11-4267-83D2-BF1D0CB36663}" type="pres">
      <dgm:prSet presAssocID="{C7990956-2444-40E4-9A30-C2ABD3BB18F8}" presName="spaceRect" presStyleCnt="0"/>
      <dgm:spPr/>
    </dgm:pt>
    <dgm:pt modelId="{AD384049-C787-4049-86FB-AECDC1896848}" type="pres">
      <dgm:prSet presAssocID="{C7990956-2444-40E4-9A30-C2ABD3BB18F8}" presName="parTx" presStyleLbl="revTx" presStyleIdx="1" presStyleCnt="6">
        <dgm:presLayoutVars>
          <dgm:chMax val="0"/>
          <dgm:chPref val="0"/>
        </dgm:presLayoutVars>
      </dgm:prSet>
      <dgm:spPr/>
    </dgm:pt>
    <dgm:pt modelId="{F96B88C9-3816-4B73-BF83-D65608907CC3}" type="pres">
      <dgm:prSet presAssocID="{4CD7F73A-C76E-44F7-B456-AEEABDDAA5E9}" presName="sibTrans" presStyleCnt="0"/>
      <dgm:spPr/>
    </dgm:pt>
    <dgm:pt modelId="{B12B744D-45DA-4E50-95DA-08C430BC249C}" type="pres">
      <dgm:prSet presAssocID="{02583F52-7133-41E9-B782-F6B937E1AC0D}" presName="compNode" presStyleCnt="0"/>
      <dgm:spPr/>
    </dgm:pt>
    <dgm:pt modelId="{824C35EA-3B73-48C0-B7E3-F0697F298B5F}" type="pres">
      <dgm:prSet presAssocID="{02583F52-7133-41E9-B782-F6B937E1AC0D}" presName="bgRect" presStyleLbl="bgShp" presStyleIdx="2" presStyleCnt="6"/>
      <dgm:spPr/>
    </dgm:pt>
    <dgm:pt modelId="{0CA1D9BD-7ADE-4F8D-A997-DBF15E08E8AA}" type="pres">
      <dgm:prSet presAssocID="{02583F52-7133-41E9-B782-F6B937E1AC0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ck"/>
        </a:ext>
      </dgm:extLst>
    </dgm:pt>
    <dgm:pt modelId="{08BDE29E-0D5F-4C33-A290-290A34C9211F}" type="pres">
      <dgm:prSet presAssocID="{02583F52-7133-41E9-B782-F6B937E1AC0D}" presName="spaceRect" presStyleCnt="0"/>
      <dgm:spPr/>
    </dgm:pt>
    <dgm:pt modelId="{01CAA1D0-E74F-4C20-AAF3-E2546C493017}" type="pres">
      <dgm:prSet presAssocID="{02583F52-7133-41E9-B782-F6B937E1AC0D}" presName="parTx" presStyleLbl="revTx" presStyleIdx="2" presStyleCnt="6">
        <dgm:presLayoutVars>
          <dgm:chMax val="0"/>
          <dgm:chPref val="0"/>
        </dgm:presLayoutVars>
      </dgm:prSet>
      <dgm:spPr/>
    </dgm:pt>
    <dgm:pt modelId="{638BD70E-DAB6-4D6D-ABC2-DB9F023432B3}" type="pres">
      <dgm:prSet presAssocID="{E236813B-6F94-4665-BA4E-4E448DB043BB}" presName="sibTrans" presStyleCnt="0"/>
      <dgm:spPr/>
    </dgm:pt>
    <dgm:pt modelId="{9CE2F342-8536-49AC-A937-C1958169F613}" type="pres">
      <dgm:prSet presAssocID="{14EB0993-97C1-470A-AC35-7255DD22713D}" presName="compNode" presStyleCnt="0"/>
      <dgm:spPr/>
    </dgm:pt>
    <dgm:pt modelId="{42DDA51A-F30B-4608-B7EF-0B2B5F23353C}" type="pres">
      <dgm:prSet presAssocID="{14EB0993-97C1-470A-AC35-7255DD22713D}" presName="bgRect" presStyleLbl="bgShp" presStyleIdx="3" presStyleCnt="6"/>
      <dgm:spPr/>
    </dgm:pt>
    <dgm:pt modelId="{E138F780-116E-441F-A0A4-00B89D9DB399}" type="pres">
      <dgm:prSet presAssocID="{14EB0993-97C1-470A-AC35-7255DD22713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B8952F8-1AA8-46C9-91C7-DE1D9BEBC74D}" type="pres">
      <dgm:prSet presAssocID="{14EB0993-97C1-470A-AC35-7255DD22713D}" presName="spaceRect" presStyleCnt="0"/>
      <dgm:spPr/>
    </dgm:pt>
    <dgm:pt modelId="{1174B44E-09B0-4FA0-9ADD-C5C927AC59F1}" type="pres">
      <dgm:prSet presAssocID="{14EB0993-97C1-470A-AC35-7255DD22713D}" presName="parTx" presStyleLbl="revTx" presStyleIdx="3" presStyleCnt="6">
        <dgm:presLayoutVars>
          <dgm:chMax val="0"/>
          <dgm:chPref val="0"/>
        </dgm:presLayoutVars>
      </dgm:prSet>
      <dgm:spPr/>
    </dgm:pt>
    <dgm:pt modelId="{C3C84546-7B93-4806-A5A4-A010FFB1203C}" type="pres">
      <dgm:prSet presAssocID="{63A04502-5035-4085-A247-24493B98B74D}" presName="sibTrans" presStyleCnt="0"/>
      <dgm:spPr/>
    </dgm:pt>
    <dgm:pt modelId="{6FF8957F-6BBE-4540-B0A0-64125E3CC912}" type="pres">
      <dgm:prSet presAssocID="{F2FB8903-5987-4C16-8A5C-611FF24E1403}" presName="compNode" presStyleCnt="0"/>
      <dgm:spPr/>
    </dgm:pt>
    <dgm:pt modelId="{7205A096-5681-4C08-9C8C-355F94CC612F}" type="pres">
      <dgm:prSet presAssocID="{F2FB8903-5987-4C16-8A5C-611FF24E1403}" presName="bgRect" presStyleLbl="bgShp" presStyleIdx="4" presStyleCnt="6"/>
      <dgm:spPr/>
    </dgm:pt>
    <dgm:pt modelId="{1345C4B0-8684-444F-BF70-0BAF194D27E3}" type="pres">
      <dgm:prSet presAssocID="{F2FB8903-5987-4C16-8A5C-611FF24E140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4FF0CF9-FE13-407C-B224-9FB55054152A}" type="pres">
      <dgm:prSet presAssocID="{F2FB8903-5987-4C16-8A5C-611FF24E1403}" presName="spaceRect" presStyleCnt="0"/>
      <dgm:spPr/>
    </dgm:pt>
    <dgm:pt modelId="{0D05D362-102A-41B5-918D-06C4CC00D3AD}" type="pres">
      <dgm:prSet presAssocID="{F2FB8903-5987-4C16-8A5C-611FF24E1403}" presName="parTx" presStyleLbl="revTx" presStyleIdx="4" presStyleCnt="6">
        <dgm:presLayoutVars>
          <dgm:chMax val="0"/>
          <dgm:chPref val="0"/>
        </dgm:presLayoutVars>
      </dgm:prSet>
      <dgm:spPr/>
    </dgm:pt>
    <dgm:pt modelId="{321F15BE-2C65-461E-AABD-F056ED4C8ED5}" type="pres">
      <dgm:prSet presAssocID="{AF451E69-9258-4A07-8D3A-94E69AC55C83}" presName="sibTrans" presStyleCnt="0"/>
      <dgm:spPr/>
    </dgm:pt>
    <dgm:pt modelId="{9C6BDECE-96E4-41C9-9493-B428628B4530}" type="pres">
      <dgm:prSet presAssocID="{56CDC151-5DFF-4389-88E4-4551727D1FB3}" presName="compNode" presStyleCnt="0"/>
      <dgm:spPr/>
    </dgm:pt>
    <dgm:pt modelId="{1901A39F-269C-4165-A961-F66A4478FA08}" type="pres">
      <dgm:prSet presAssocID="{56CDC151-5DFF-4389-88E4-4551727D1FB3}" presName="bgRect" presStyleLbl="bgShp" presStyleIdx="5" presStyleCnt="6"/>
      <dgm:spPr/>
    </dgm:pt>
    <dgm:pt modelId="{CF4A034C-FD1A-4B62-BA16-E5A21C2B7433}" type="pres">
      <dgm:prSet presAssocID="{56CDC151-5DFF-4389-88E4-4551727D1FB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1FA47F64-BCDC-4E53-9E31-DE5A519AC571}" type="pres">
      <dgm:prSet presAssocID="{56CDC151-5DFF-4389-88E4-4551727D1FB3}" presName="spaceRect" presStyleCnt="0"/>
      <dgm:spPr/>
    </dgm:pt>
    <dgm:pt modelId="{894A9829-3CD1-4DE5-A2BF-81FD089B033D}" type="pres">
      <dgm:prSet presAssocID="{56CDC151-5DFF-4389-88E4-4551727D1FB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0954723-F6A8-4233-B999-33F5866D38E5}" type="presOf" srcId="{C83BF4FA-F630-48D2-8244-7D7AC204AF48}" destId="{95E5706E-602A-4329-8EF2-56FD40C7F050}" srcOrd="0" destOrd="0" presId="urn:microsoft.com/office/officeart/2018/2/layout/IconVerticalSolidList"/>
    <dgm:cxn modelId="{FAD8E132-3EC3-45D5-A631-36A73275C61C}" srcId="{E4774F75-AB28-47B2-9557-0A50F86DF696}" destId="{C83BF4FA-F630-48D2-8244-7D7AC204AF48}" srcOrd="0" destOrd="0" parTransId="{8B5EF3CE-69FE-4D8D-A069-E44CF789627D}" sibTransId="{DB0267FE-FCD4-4F98-A11B-2CC6A0025E39}"/>
    <dgm:cxn modelId="{C9AC5834-E56E-4DC3-8F43-E88122429735}" srcId="{E4774F75-AB28-47B2-9557-0A50F86DF696}" destId="{C7990956-2444-40E4-9A30-C2ABD3BB18F8}" srcOrd="1" destOrd="0" parTransId="{68A662B6-E35F-484D-892B-9FD664E761AB}" sibTransId="{4CD7F73A-C76E-44F7-B456-AEEABDDAA5E9}"/>
    <dgm:cxn modelId="{2BBD9F34-5927-49C8-8A18-19C930068820}" srcId="{E4774F75-AB28-47B2-9557-0A50F86DF696}" destId="{02583F52-7133-41E9-B782-F6B937E1AC0D}" srcOrd="2" destOrd="0" parTransId="{5D4A458F-F3DD-4C22-90AF-EEB565070B13}" sibTransId="{E236813B-6F94-4665-BA4E-4E448DB043BB}"/>
    <dgm:cxn modelId="{3BB6A738-8DFA-4751-A144-DBA5EC410D3B}" type="presOf" srcId="{E4774F75-AB28-47B2-9557-0A50F86DF696}" destId="{52421CDA-9971-4943-9C83-371FEF18F86D}" srcOrd="0" destOrd="0" presId="urn:microsoft.com/office/officeart/2018/2/layout/IconVerticalSolidList"/>
    <dgm:cxn modelId="{4558E53B-15C9-4450-BFED-C67EA4AEAF01}" srcId="{E4774F75-AB28-47B2-9557-0A50F86DF696}" destId="{14EB0993-97C1-470A-AC35-7255DD22713D}" srcOrd="3" destOrd="0" parTransId="{1492E5D3-DD21-4AD5-A35C-0F99D9564BF0}" sibTransId="{63A04502-5035-4085-A247-24493B98B74D}"/>
    <dgm:cxn modelId="{9E91E84A-DE7E-4BEE-99B3-052DB89DF3EE}" type="presOf" srcId="{C7990956-2444-40E4-9A30-C2ABD3BB18F8}" destId="{AD384049-C787-4049-86FB-AECDC1896848}" srcOrd="0" destOrd="0" presId="urn:microsoft.com/office/officeart/2018/2/layout/IconVerticalSolidList"/>
    <dgm:cxn modelId="{BD12A77F-04E4-4BE2-B583-2739F721178A}" type="presOf" srcId="{14EB0993-97C1-470A-AC35-7255DD22713D}" destId="{1174B44E-09B0-4FA0-9ADD-C5C927AC59F1}" srcOrd="0" destOrd="0" presId="urn:microsoft.com/office/officeart/2018/2/layout/IconVerticalSolidList"/>
    <dgm:cxn modelId="{774BAA96-3497-45B4-8412-78B867AB4064}" srcId="{E4774F75-AB28-47B2-9557-0A50F86DF696}" destId="{56CDC151-5DFF-4389-88E4-4551727D1FB3}" srcOrd="5" destOrd="0" parTransId="{23751D72-5EBE-49BE-984F-192CEE8FEC8E}" sibTransId="{7A8D2EF1-364E-41F7-A3E9-FD4C794CD756}"/>
    <dgm:cxn modelId="{205C369A-6A69-4AF1-8F75-DB0919BC36B9}" srcId="{E4774F75-AB28-47B2-9557-0A50F86DF696}" destId="{F2FB8903-5987-4C16-8A5C-611FF24E1403}" srcOrd="4" destOrd="0" parTransId="{9D807665-04DC-403E-BF05-B407C304C3A8}" sibTransId="{AF451E69-9258-4A07-8D3A-94E69AC55C83}"/>
    <dgm:cxn modelId="{2BF500B1-6068-4BD0-B2D7-91DC2237CC6D}" type="presOf" srcId="{02583F52-7133-41E9-B782-F6B937E1AC0D}" destId="{01CAA1D0-E74F-4C20-AAF3-E2546C493017}" srcOrd="0" destOrd="0" presId="urn:microsoft.com/office/officeart/2018/2/layout/IconVerticalSolidList"/>
    <dgm:cxn modelId="{944094F1-17C7-43AD-AC00-70E0E3220796}" type="presOf" srcId="{56CDC151-5DFF-4389-88E4-4551727D1FB3}" destId="{894A9829-3CD1-4DE5-A2BF-81FD089B033D}" srcOrd="0" destOrd="0" presId="urn:microsoft.com/office/officeart/2018/2/layout/IconVerticalSolidList"/>
    <dgm:cxn modelId="{5C0736F2-68E8-4AC7-B291-FAE878D92CD4}" type="presOf" srcId="{F2FB8903-5987-4C16-8A5C-611FF24E1403}" destId="{0D05D362-102A-41B5-918D-06C4CC00D3AD}" srcOrd="0" destOrd="0" presId="urn:microsoft.com/office/officeart/2018/2/layout/IconVerticalSolidList"/>
    <dgm:cxn modelId="{D3CB89E9-5613-466C-A12B-1D8B6A6913B8}" type="presParOf" srcId="{52421CDA-9971-4943-9C83-371FEF18F86D}" destId="{07E85AA3-7641-4F32-893B-A0E68B11B0F6}" srcOrd="0" destOrd="0" presId="urn:microsoft.com/office/officeart/2018/2/layout/IconVerticalSolidList"/>
    <dgm:cxn modelId="{59133839-F1AB-4CF4-A534-744DB47D33A6}" type="presParOf" srcId="{07E85AA3-7641-4F32-893B-A0E68B11B0F6}" destId="{60B7BCC8-BCC5-4870-8C45-1C3318553D82}" srcOrd="0" destOrd="0" presId="urn:microsoft.com/office/officeart/2018/2/layout/IconVerticalSolidList"/>
    <dgm:cxn modelId="{B90EE689-CE96-41AA-AF81-40C20161D1B7}" type="presParOf" srcId="{07E85AA3-7641-4F32-893B-A0E68B11B0F6}" destId="{B89C87C2-848B-41C0-ADCB-1BC912CB2EB1}" srcOrd="1" destOrd="0" presId="urn:microsoft.com/office/officeart/2018/2/layout/IconVerticalSolidList"/>
    <dgm:cxn modelId="{8F41C371-EC6F-4375-A6CF-EA6425636BF0}" type="presParOf" srcId="{07E85AA3-7641-4F32-893B-A0E68B11B0F6}" destId="{09D9A117-7F75-4D87-AB72-08F5D2845012}" srcOrd="2" destOrd="0" presId="urn:microsoft.com/office/officeart/2018/2/layout/IconVerticalSolidList"/>
    <dgm:cxn modelId="{80B6ED82-E5C7-4CAD-8B71-FE4611622E27}" type="presParOf" srcId="{07E85AA3-7641-4F32-893B-A0E68B11B0F6}" destId="{95E5706E-602A-4329-8EF2-56FD40C7F050}" srcOrd="3" destOrd="0" presId="urn:microsoft.com/office/officeart/2018/2/layout/IconVerticalSolidList"/>
    <dgm:cxn modelId="{A166B8CF-E93D-4C63-BB76-7DBD73B72722}" type="presParOf" srcId="{52421CDA-9971-4943-9C83-371FEF18F86D}" destId="{ED6BD0DF-FEF0-426A-99B6-E32E1133E921}" srcOrd="1" destOrd="0" presId="urn:microsoft.com/office/officeart/2018/2/layout/IconVerticalSolidList"/>
    <dgm:cxn modelId="{ECF3A91A-C0CA-4AC8-87A9-763978D05FA9}" type="presParOf" srcId="{52421CDA-9971-4943-9C83-371FEF18F86D}" destId="{6BA87945-9705-4FD8-BA6C-E9B163EA9A0C}" srcOrd="2" destOrd="0" presId="urn:microsoft.com/office/officeart/2018/2/layout/IconVerticalSolidList"/>
    <dgm:cxn modelId="{D0ECB014-0AE0-4DC8-AE82-4B8A9679E10A}" type="presParOf" srcId="{6BA87945-9705-4FD8-BA6C-E9B163EA9A0C}" destId="{0B896C3D-5CDF-4244-8E4F-774AD2BA36F4}" srcOrd="0" destOrd="0" presId="urn:microsoft.com/office/officeart/2018/2/layout/IconVerticalSolidList"/>
    <dgm:cxn modelId="{713344BC-1D5A-4A79-8340-30FF50A74817}" type="presParOf" srcId="{6BA87945-9705-4FD8-BA6C-E9B163EA9A0C}" destId="{1551CD8A-63F5-4C80-864C-8BBC5F55DED3}" srcOrd="1" destOrd="0" presId="urn:microsoft.com/office/officeart/2018/2/layout/IconVerticalSolidList"/>
    <dgm:cxn modelId="{FF4B2286-59AA-4935-B6B9-CB7C867135BF}" type="presParOf" srcId="{6BA87945-9705-4FD8-BA6C-E9B163EA9A0C}" destId="{EB8D2689-FD11-4267-83D2-BF1D0CB36663}" srcOrd="2" destOrd="0" presId="urn:microsoft.com/office/officeart/2018/2/layout/IconVerticalSolidList"/>
    <dgm:cxn modelId="{517F897E-F9C0-4F5D-876F-AE01DA11EC16}" type="presParOf" srcId="{6BA87945-9705-4FD8-BA6C-E9B163EA9A0C}" destId="{AD384049-C787-4049-86FB-AECDC1896848}" srcOrd="3" destOrd="0" presId="urn:microsoft.com/office/officeart/2018/2/layout/IconVerticalSolidList"/>
    <dgm:cxn modelId="{4A9E7C6D-0DE3-46EF-8E92-AE0BCA48D501}" type="presParOf" srcId="{52421CDA-9971-4943-9C83-371FEF18F86D}" destId="{F96B88C9-3816-4B73-BF83-D65608907CC3}" srcOrd="3" destOrd="0" presId="urn:microsoft.com/office/officeart/2018/2/layout/IconVerticalSolidList"/>
    <dgm:cxn modelId="{FB0C6556-9C48-4E23-B438-681A5FFDBCBC}" type="presParOf" srcId="{52421CDA-9971-4943-9C83-371FEF18F86D}" destId="{B12B744D-45DA-4E50-95DA-08C430BC249C}" srcOrd="4" destOrd="0" presId="urn:microsoft.com/office/officeart/2018/2/layout/IconVerticalSolidList"/>
    <dgm:cxn modelId="{5F11600B-CA6C-4FBD-A7C9-A93B14372186}" type="presParOf" srcId="{B12B744D-45DA-4E50-95DA-08C430BC249C}" destId="{824C35EA-3B73-48C0-B7E3-F0697F298B5F}" srcOrd="0" destOrd="0" presId="urn:microsoft.com/office/officeart/2018/2/layout/IconVerticalSolidList"/>
    <dgm:cxn modelId="{56D4AC58-9C67-4EC1-B055-EB5EEB6D8C49}" type="presParOf" srcId="{B12B744D-45DA-4E50-95DA-08C430BC249C}" destId="{0CA1D9BD-7ADE-4F8D-A997-DBF15E08E8AA}" srcOrd="1" destOrd="0" presId="urn:microsoft.com/office/officeart/2018/2/layout/IconVerticalSolidList"/>
    <dgm:cxn modelId="{A91DE5C7-F762-46D1-AC71-EA7F93B9FB53}" type="presParOf" srcId="{B12B744D-45DA-4E50-95DA-08C430BC249C}" destId="{08BDE29E-0D5F-4C33-A290-290A34C9211F}" srcOrd="2" destOrd="0" presId="urn:microsoft.com/office/officeart/2018/2/layout/IconVerticalSolidList"/>
    <dgm:cxn modelId="{8DC6E616-DB32-45D3-924D-6A370D80CDD6}" type="presParOf" srcId="{B12B744D-45DA-4E50-95DA-08C430BC249C}" destId="{01CAA1D0-E74F-4C20-AAF3-E2546C493017}" srcOrd="3" destOrd="0" presId="urn:microsoft.com/office/officeart/2018/2/layout/IconVerticalSolidList"/>
    <dgm:cxn modelId="{89548F19-39CF-4811-902A-BD2C7F20F12A}" type="presParOf" srcId="{52421CDA-9971-4943-9C83-371FEF18F86D}" destId="{638BD70E-DAB6-4D6D-ABC2-DB9F023432B3}" srcOrd="5" destOrd="0" presId="urn:microsoft.com/office/officeart/2018/2/layout/IconVerticalSolidList"/>
    <dgm:cxn modelId="{44F5C6B9-DB74-4658-AC09-B863AAE324F6}" type="presParOf" srcId="{52421CDA-9971-4943-9C83-371FEF18F86D}" destId="{9CE2F342-8536-49AC-A937-C1958169F613}" srcOrd="6" destOrd="0" presId="urn:microsoft.com/office/officeart/2018/2/layout/IconVerticalSolidList"/>
    <dgm:cxn modelId="{2D2632F7-CA8E-4AF7-B98C-3854CA30F4E7}" type="presParOf" srcId="{9CE2F342-8536-49AC-A937-C1958169F613}" destId="{42DDA51A-F30B-4608-B7EF-0B2B5F23353C}" srcOrd="0" destOrd="0" presId="urn:microsoft.com/office/officeart/2018/2/layout/IconVerticalSolidList"/>
    <dgm:cxn modelId="{3247B654-377A-4495-9C52-BBDAE4048412}" type="presParOf" srcId="{9CE2F342-8536-49AC-A937-C1958169F613}" destId="{E138F780-116E-441F-A0A4-00B89D9DB399}" srcOrd="1" destOrd="0" presId="urn:microsoft.com/office/officeart/2018/2/layout/IconVerticalSolidList"/>
    <dgm:cxn modelId="{42D1C3F3-CE2D-4580-B9C7-D805177CE5C4}" type="presParOf" srcId="{9CE2F342-8536-49AC-A937-C1958169F613}" destId="{FB8952F8-1AA8-46C9-91C7-DE1D9BEBC74D}" srcOrd="2" destOrd="0" presId="urn:microsoft.com/office/officeart/2018/2/layout/IconVerticalSolidList"/>
    <dgm:cxn modelId="{A219D0C0-5E79-40E9-8085-1E2D2E4B9F80}" type="presParOf" srcId="{9CE2F342-8536-49AC-A937-C1958169F613}" destId="{1174B44E-09B0-4FA0-9ADD-C5C927AC59F1}" srcOrd="3" destOrd="0" presId="urn:microsoft.com/office/officeart/2018/2/layout/IconVerticalSolidList"/>
    <dgm:cxn modelId="{0C3EE4D9-DFF9-4C1A-8BF5-5FE9ABC7C8D8}" type="presParOf" srcId="{52421CDA-9971-4943-9C83-371FEF18F86D}" destId="{C3C84546-7B93-4806-A5A4-A010FFB1203C}" srcOrd="7" destOrd="0" presId="urn:microsoft.com/office/officeart/2018/2/layout/IconVerticalSolidList"/>
    <dgm:cxn modelId="{68D5D1B5-1897-4C2B-B531-9ACFECEDDADE}" type="presParOf" srcId="{52421CDA-9971-4943-9C83-371FEF18F86D}" destId="{6FF8957F-6BBE-4540-B0A0-64125E3CC912}" srcOrd="8" destOrd="0" presId="urn:microsoft.com/office/officeart/2018/2/layout/IconVerticalSolidList"/>
    <dgm:cxn modelId="{26864381-2D9C-44A0-BEA1-26A60F35AB81}" type="presParOf" srcId="{6FF8957F-6BBE-4540-B0A0-64125E3CC912}" destId="{7205A096-5681-4C08-9C8C-355F94CC612F}" srcOrd="0" destOrd="0" presId="urn:microsoft.com/office/officeart/2018/2/layout/IconVerticalSolidList"/>
    <dgm:cxn modelId="{01668603-0344-4529-9201-4A82C7D0C336}" type="presParOf" srcId="{6FF8957F-6BBE-4540-B0A0-64125E3CC912}" destId="{1345C4B0-8684-444F-BF70-0BAF194D27E3}" srcOrd="1" destOrd="0" presId="urn:microsoft.com/office/officeart/2018/2/layout/IconVerticalSolidList"/>
    <dgm:cxn modelId="{DB441922-6684-42FB-AECB-ED0BB075D5C3}" type="presParOf" srcId="{6FF8957F-6BBE-4540-B0A0-64125E3CC912}" destId="{D4FF0CF9-FE13-407C-B224-9FB55054152A}" srcOrd="2" destOrd="0" presId="urn:microsoft.com/office/officeart/2018/2/layout/IconVerticalSolidList"/>
    <dgm:cxn modelId="{91CD0A87-D1CC-4D32-8536-71EFA3894F10}" type="presParOf" srcId="{6FF8957F-6BBE-4540-B0A0-64125E3CC912}" destId="{0D05D362-102A-41B5-918D-06C4CC00D3AD}" srcOrd="3" destOrd="0" presId="urn:microsoft.com/office/officeart/2018/2/layout/IconVerticalSolidList"/>
    <dgm:cxn modelId="{1DE405F1-50FE-4401-A5FF-3A5354A1DDBB}" type="presParOf" srcId="{52421CDA-9971-4943-9C83-371FEF18F86D}" destId="{321F15BE-2C65-461E-AABD-F056ED4C8ED5}" srcOrd="9" destOrd="0" presId="urn:microsoft.com/office/officeart/2018/2/layout/IconVerticalSolidList"/>
    <dgm:cxn modelId="{A1D7EABA-E5E2-47B7-A334-D35D682BDD03}" type="presParOf" srcId="{52421CDA-9971-4943-9C83-371FEF18F86D}" destId="{9C6BDECE-96E4-41C9-9493-B428628B4530}" srcOrd="10" destOrd="0" presId="urn:microsoft.com/office/officeart/2018/2/layout/IconVerticalSolidList"/>
    <dgm:cxn modelId="{1B0799B1-67FB-4924-A483-8AC94BE325E5}" type="presParOf" srcId="{9C6BDECE-96E4-41C9-9493-B428628B4530}" destId="{1901A39F-269C-4165-A961-F66A4478FA08}" srcOrd="0" destOrd="0" presId="urn:microsoft.com/office/officeart/2018/2/layout/IconVerticalSolidList"/>
    <dgm:cxn modelId="{4CDC33EB-6F88-45B8-80FD-5D9EC429AD94}" type="presParOf" srcId="{9C6BDECE-96E4-41C9-9493-B428628B4530}" destId="{CF4A034C-FD1A-4B62-BA16-E5A21C2B7433}" srcOrd="1" destOrd="0" presId="urn:microsoft.com/office/officeart/2018/2/layout/IconVerticalSolidList"/>
    <dgm:cxn modelId="{B8C7CA06-5CD1-472C-8C76-A8B6C805BE8E}" type="presParOf" srcId="{9C6BDECE-96E4-41C9-9493-B428628B4530}" destId="{1FA47F64-BCDC-4E53-9E31-DE5A519AC571}" srcOrd="2" destOrd="0" presId="urn:microsoft.com/office/officeart/2018/2/layout/IconVerticalSolidList"/>
    <dgm:cxn modelId="{1060B0EB-1A71-488C-9AE5-A12BCDB05FB9}" type="presParOf" srcId="{9C6BDECE-96E4-41C9-9493-B428628B4530}" destId="{894A9829-3CD1-4DE5-A2BF-81FD089B03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C2E563-B44F-4606-80CC-DFCB48B6875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80299CB-8623-451E-BAD6-C4BBCB16C782}">
      <dgm:prSet custT="1"/>
      <dgm:spPr/>
      <dgm:t>
        <a:bodyPr/>
        <a:lstStyle/>
        <a:p>
          <a:r>
            <a:rPr lang="en-US" sz="1800" dirty="0"/>
            <a:t>Main findings of paper:</a:t>
          </a:r>
        </a:p>
      </dgm:t>
    </dgm:pt>
    <dgm:pt modelId="{DE80F314-A300-4B30-9F5F-B1F39CA8FE66}" type="parTrans" cxnId="{B40F2175-7485-4BC3-ACE2-1839741A1791}">
      <dgm:prSet/>
      <dgm:spPr/>
      <dgm:t>
        <a:bodyPr/>
        <a:lstStyle/>
        <a:p>
          <a:endParaRPr lang="en-US"/>
        </a:p>
      </dgm:t>
    </dgm:pt>
    <dgm:pt modelId="{0E575E8B-36B3-4C34-BF00-F095A72EB1BE}" type="sibTrans" cxnId="{B40F2175-7485-4BC3-ACE2-1839741A1791}">
      <dgm:prSet/>
      <dgm:spPr/>
      <dgm:t>
        <a:bodyPr/>
        <a:lstStyle/>
        <a:p>
          <a:endParaRPr lang="en-US"/>
        </a:p>
      </dgm:t>
    </dgm:pt>
    <dgm:pt modelId="{AB65E7AF-2949-47F0-ABAC-76D15028BE95}">
      <dgm:prSet custT="1"/>
      <dgm:spPr/>
      <dgm:t>
        <a:bodyPr/>
        <a:lstStyle/>
        <a:p>
          <a:r>
            <a:rPr lang="en-US" sz="1600" dirty="0"/>
            <a:t>Total stormflow dependent on contribution from riparian zone.</a:t>
          </a:r>
        </a:p>
      </dgm:t>
    </dgm:pt>
    <dgm:pt modelId="{16054B4F-A5A7-4A50-8BBC-20F8E7B59E6F}" type="parTrans" cxnId="{72C74784-550A-4053-B8ED-D6BD37EE1806}">
      <dgm:prSet/>
      <dgm:spPr/>
      <dgm:t>
        <a:bodyPr/>
        <a:lstStyle/>
        <a:p>
          <a:endParaRPr lang="en-US"/>
        </a:p>
      </dgm:t>
    </dgm:pt>
    <dgm:pt modelId="{F7D0EB14-AA28-481A-A420-8FF6D9B4B458}" type="sibTrans" cxnId="{72C74784-550A-4053-B8ED-D6BD37EE1806}">
      <dgm:prSet/>
      <dgm:spPr/>
      <dgm:t>
        <a:bodyPr/>
        <a:lstStyle/>
        <a:p>
          <a:endParaRPr lang="en-US"/>
        </a:p>
      </dgm:t>
    </dgm:pt>
    <dgm:pt modelId="{FB15B4B7-C4B8-4E5C-B5E4-ACD4407228E0}">
      <dgm:prSet custT="1"/>
      <dgm:spPr/>
      <dgm:t>
        <a:bodyPr/>
        <a:lstStyle/>
        <a:p>
          <a:r>
            <a:rPr lang="en-US" sz="1600" dirty="0"/>
            <a:t>Initial moisture content above 45% provided abrupt increase in water level and runoff.</a:t>
          </a:r>
        </a:p>
      </dgm:t>
    </dgm:pt>
    <dgm:pt modelId="{8D57A872-77C8-4522-AE3A-E03A30FB8566}" type="parTrans" cxnId="{91D5ECD1-1194-43F7-AFD9-C082DC8925DC}">
      <dgm:prSet/>
      <dgm:spPr/>
      <dgm:t>
        <a:bodyPr/>
        <a:lstStyle/>
        <a:p>
          <a:endParaRPr lang="en-US"/>
        </a:p>
      </dgm:t>
    </dgm:pt>
    <dgm:pt modelId="{B666912A-53E8-448E-A2EA-F2329C2E7E23}" type="sibTrans" cxnId="{91D5ECD1-1194-43F7-AFD9-C082DC8925DC}">
      <dgm:prSet/>
      <dgm:spPr/>
      <dgm:t>
        <a:bodyPr/>
        <a:lstStyle/>
        <a:p>
          <a:endParaRPr lang="en-US"/>
        </a:p>
      </dgm:t>
    </dgm:pt>
    <dgm:pt modelId="{CB7FCE37-4052-4014-92DE-A45FD187B1E5}">
      <dgm:prSet custT="1"/>
      <dgm:spPr/>
      <dgm:t>
        <a:bodyPr/>
        <a:lstStyle/>
        <a:p>
          <a:r>
            <a:rPr lang="en-US" sz="1600" dirty="0"/>
            <a:t>Dry/wet conditions: hillslope soil moisture peaked after/before streamflow.</a:t>
          </a:r>
        </a:p>
        <a:p>
          <a:endParaRPr lang="en-US" sz="1600" dirty="0"/>
        </a:p>
      </dgm:t>
    </dgm:pt>
    <dgm:pt modelId="{92394002-D8A3-47FF-8516-8C8B72CADC83}" type="parTrans" cxnId="{3104B1AF-C5AA-42D5-A64D-8235C07C795D}">
      <dgm:prSet/>
      <dgm:spPr/>
      <dgm:t>
        <a:bodyPr/>
        <a:lstStyle/>
        <a:p>
          <a:endParaRPr lang="en-US"/>
        </a:p>
      </dgm:t>
    </dgm:pt>
    <dgm:pt modelId="{DEC9C115-BA04-42B1-A40D-63900548AE29}" type="sibTrans" cxnId="{3104B1AF-C5AA-42D5-A64D-8235C07C795D}">
      <dgm:prSet/>
      <dgm:spPr/>
      <dgm:t>
        <a:bodyPr/>
        <a:lstStyle/>
        <a:p>
          <a:endParaRPr lang="en-US"/>
        </a:p>
      </dgm:t>
    </dgm:pt>
    <dgm:pt modelId="{3045FC5D-B167-43F7-9D6A-A73F485E32C1}" type="pres">
      <dgm:prSet presAssocID="{73C2E563-B44F-4606-80CC-DFCB48B6875D}" presName="root" presStyleCnt="0">
        <dgm:presLayoutVars>
          <dgm:dir/>
          <dgm:resizeHandles val="exact"/>
        </dgm:presLayoutVars>
      </dgm:prSet>
      <dgm:spPr/>
    </dgm:pt>
    <dgm:pt modelId="{5390BA11-02BC-405E-AC5E-C7B11D073A3A}" type="pres">
      <dgm:prSet presAssocID="{B80299CB-8623-451E-BAD6-C4BBCB16C782}" presName="compNode" presStyleCnt="0"/>
      <dgm:spPr/>
    </dgm:pt>
    <dgm:pt modelId="{E04A90BB-20DF-4059-9463-F5442B346E34}" type="pres">
      <dgm:prSet presAssocID="{B80299CB-8623-451E-BAD6-C4BBCB16C782}" presName="iconRect" presStyleLbl="node1" presStyleIdx="0" presStyleCnt="4" custScaleX="106980" custLinFactX="191667" custLinFactY="-49089" custLinFactNeighborX="200000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8840187-2A69-4886-BE65-BD89DF76BFAC}" type="pres">
      <dgm:prSet presAssocID="{B80299CB-8623-451E-BAD6-C4BBCB16C782}" presName="spaceRect" presStyleCnt="0"/>
      <dgm:spPr/>
    </dgm:pt>
    <dgm:pt modelId="{BB010E5C-8642-45D5-844E-940E6882EB61}" type="pres">
      <dgm:prSet presAssocID="{B80299CB-8623-451E-BAD6-C4BBCB16C782}" presName="textRect" presStyleLbl="revTx" presStyleIdx="0" presStyleCnt="4" custLinFactX="76250" custLinFactY="-4350" custLinFactNeighborX="100000" custLinFactNeighborY="-100000">
        <dgm:presLayoutVars>
          <dgm:chMax val="1"/>
          <dgm:chPref val="1"/>
        </dgm:presLayoutVars>
      </dgm:prSet>
      <dgm:spPr/>
    </dgm:pt>
    <dgm:pt modelId="{5F7F0778-D240-4D9C-9753-C0936021A6AF}" type="pres">
      <dgm:prSet presAssocID="{0E575E8B-36B3-4C34-BF00-F095A72EB1BE}" presName="sibTrans" presStyleCnt="0"/>
      <dgm:spPr/>
    </dgm:pt>
    <dgm:pt modelId="{631E367E-31B6-49C8-997F-4DE74ECC7ED3}" type="pres">
      <dgm:prSet presAssocID="{AB65E7AF-2949-47F0-ABAC-76D15028BE95}" presName="compNode" presStyleCnt="0"/>
      <dgm:spPr/>
    </dgm:pt>
    <dgm:pt modelId="{DBC75A3C-7CF5-4DF6-B8FE-975C817466EB}" type="pres">
      <dgm:prSet presAssocID="{AB65E7AF-2949-47F0-ABAC-76D15028BE95}" presName="iconRect" presStyleLbl="node1" presStyleIdx="1" presStyleCnt="4" custScaleY="89922" custLinFactX="44666" custLinFactY="34402" custLinFactNeighborX="100000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3D845E6B-0401-45D0-B6A0-3F3B6C64D892}" type="pres">
      <dgm:prSet presAssocID="{AB65E7AF-2949-47F0-ABAC-76D15028BE95}" presName="spaceRect" presStyleCnt="0"/>
      <dgm:spPr/>
    </dgm:pt>
    <dgm:pt modelId="{B49E4469-653D-4DC2-972A-CBA5E957D847}" type="pres">
      <dgm:prSet presAssocID="{AB65E7AF-2949-47F0-ABAC-76D15028BE95}" presName="textRect" presStyleLbl="revTx" presStyleIdx="1" presStyleCnt="4" custLinFactNeighborX="69244" custLinFactNeighborY="50646">
        <dgm:presLayoutVars>
          <dgm:chMax val="1"/>
          <dgm:chPref val="1"/>
        </dgm:presLayoutVars>
      </dgm:prSet>
      <dgm:spPr/>
    </dgm:pt>
    <dgm:pt modelId="{7764FE9E-8340-4D1B-B03A-B21FE444C21A}" type="pres">
      <dgm:prSet presAssocID="{F7D0EB14-AA28-481A-A420-8FF6D9B4B458}" presName="sibTrans" presStyleCnt="0"/>
      <dgm:spPr/>
    </dgm:pt>
    <dgm:pt modelId="{41ACA741-3EB2-4875-88CD-D0F6F0ADD4C0}" type="pres">
      <dgm:prSet presAssocID="{FB15B4B7-C4B8-4E5C-B5E4-ACD4407228E0}" presName="compNode" presStyleCnt="0"/>
      <dgm:spPr/>
    </dgm:pt>
    <dgm:pt modelId="{65ADAC60-B4BB-4A9C-9EF8-AF45098F9D26}" type="pres">
      <dgm:prSet presAssocID="{FB15B4B7-C4B8-4E5C-B5E4-ACD4407228E0}" presName="iconRect" presStyleLbl="node1" presStyleIdx="2" presStyleCnt="4" custLinFactX="97285" custLinFactY="18591" custLinFactNeighborX="100000" custLinFactNeighborY="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02FFBCD6-5795-4B6D-ADB5-0BB6B3629903}" type="pres">
      <dgm:prSet presAssocID="{FB15B4B7-C4B8-4E5C-B5E4-ACD4407228E0}" presName="spaceRect" presStyleCnt="0"/>
      <dgm:spPr/>
    </dgm:pt>
    <dgm:pt modelId="{93F85818-EEE9-48BC-B9F2-E4C0B52A0293}" type="pres">
      <dgm:prSet presAssocID="{FB15B4B7-C4B8-4E5C-B5E4-ACD4407228E0}" presName="textRect" presStyleLbl="revTx" presStyleIdx="2" presStyleCnt="4" custLinFactNeighborX="90575" custLinFactNeighborY="53407">
        <dgm:presLayoutVars>
          <dgm:chMax val="1"/>
          <dgm:chPref val="1"/>
        </dgm:presLayoutVars>
      </dgm:prSet>
      <dgm:spPr/>
    </dgm:pt>
    <dgm:pt modelId="{41776EDC-070B-40B0-AA56-67450BC1BDBF}" type="pres">
      <dgm:prSet presAssocID="{B666912A-53E8-448E-A2EA-F2329C2E7E23}" presName="sibTrans" presStyleCnt="0"/>
      <dgm:spPr/>
    </dgm:pt>
    <dgm:pt modelId="{5E1C8746-A056-41F0-B45A-47822297C5F1}" type="pres">
      <dgm:prSet presAssocID="{CB7FCE37-4052-4014-92DE-A45FD187B1E5}" presName="compNode" presStyleCnt="0"/>
      <dgm:spPr/>
    </dgm:pt>
    <dgm:pt modelId="{7B26E7D3-11D9-4CA3-8AC3-AEC047B29B3E}" type="pres">
      <dgm:prSet presAssocID="{CB7FCE37-4052-4014-92DE-A45FD187B1E5}" presName="iconRect" presStyleLbl="node1" presStyleIdx="3" presStyleCnt="4" custLinFactX="-334265" custLinFactY="50283" custLinFactNeighborX="-400000" custLinFactNeighborY="1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858505C3-4E06-472D-92BD-7EEAEAB66C89}" type="pres">
      <dgm:prSet presAssocID="{CB7FCE37-4052-4014-92DE-A45FD187B1E5}" presName="spaceRect" presStyleCnt="0"/>
      <dgm:spPr/>
    </dgm:pt>
    <dgm:pt modelId="{57D3A11E-51A6-48C8-A210-D0704C203819}" type="pres">
      <dgm:prSet presAssocID="{CB7FCE37-4052-4014-92DE-A45FD187B1E5}" presName="textRect" presStyleLbl="revTx" presStyleIdx="3" presStyleCnt="4" custScaleY="171238" custLinFactX="-128834" custLinFactY="32596" custLinFactNeighborX="-200000" custLinFactNeighborY="100000">
        <dgm:presLayoutVars>
          <dgm:chMax val="1"/>
          <dgm:chPref val="1"/>
        </dgm:presLayoutVars>
      </dgm:prSet>
      <dgm:spPr/>
    </dgm:pt>
  </dgm:ptLst>
  <dgm:cxnLst>
    <dgm:cxn modelId="{CFD3B51D-6D27-4980-9852-7921BA7D04E6}" type="presOf" srcId="{AB65E7AF-2949-47F0-ABAC-76D15028BE95}" destId="{B49E4469-653D-4DC2-972A-CBA5E957D847}" srcOrd="0" destOrd="0" presId="urn:microsoft.com/office/officeart/2018/2/layout/IconLabelList"/>
    <dgm:cxn modelId="{28E37125-09B3-496D-85C9-348298C51347}" type="presOf" srcId="{CB7FCE37-4052-4014-92DE-A45FD187B1E5}" destId="{57D3A11E-51A6-48C8-A210-D0704C203819}" srcOrd="0" destOrd="0" presId="urn:microsoft.com/office/officeart/2018/2/layout/IconLabelList"/>
    <dgm:cxn modelId="{7E023B3D-C1AD-4DE1-B4D1-28B2A21654FD}" type="presOf" srcId="{B80299CB-8623-451E-BAD6-C4BBCB16C782}" destId="{BB010E5C-8642-45D5-844E-940E6882EB61}" srcOrd="0" destOrd="0" presId="urn:microsoft.com/office/officeart/2018/2/layout/IconLabelList"/>
    <dgm:cxn modelId="{B40F2175-7485-4BC3-ACE2-1839741A1791}" srcId="{73C2E563-B44F-4606-80CC-DFCB48B6875D}" destId="{B80299CB-8623-451E-BAD6-C4BBCB16C782}" srcOrd="0" destOrd="0" parTransId="{DE80F314-A300-4B30-9F5F-B1F39CA8FE66}" sibTransId="{0E575E8B-36B3-4C34-BF00-F095A72EB1BE}"/>
    <dgm:cxn modelId="{72C74784-550A-4053-B8ED-D6BD37EE1806}" srcId="{73C2E563-B44F-4606-80CC-DFCB48B6875D}" destId="{AB65E7AF-2949-47F0-ABAC-76D15028BE95}" srcOrd="1" destOrd="0" parTransId="{16054B4F-A5A7-4A50-8BBC-20F8E7B59E6F}" sibTransId="{F7D0EB14-AA28-481A-A420-8FF6D9B4B458}"/>
    <dgm:cxn modelId="{3104B1AF-C5AA-42D5-A64D-8235C07C795D}" srcId="{73C2E563-B44F-4606-80CC-DFCB48B6875D}" destId="{CB7FCE37-4052-4014-92DE-A45FD187B1E5}" srcOrd="3" destOrd="0" parTransId="{92394002-D8A3-47FF-8516-8C8B72CADC83}" sibTransId="{DEC9C115-BA04-42B1-A40D-63900548AE29}"/>
    <dgm:cxn modelId="{91D5ECD1-1194-43F7-AFD9-C082DC8925DC}" srcId="{73C2E563-B44F-4606-80CC-DFCB48B6875D}" destId="{FB15B4B7-C4B8-4E5C-B5E4-ACD4407228E0}" srcOrd="2" destOrd="0" parTransId="{8D57A872-77C8-4522-AE3A-E03A30FB8566}" sibTransId="{B666912A-53E8-448E-A2EA-F2329C2E7E23}"/>
    <dgm:cxn modelId="{8456C0F1-8142-4D73-99C0-796C25C139EB}" type="presOf" srcId="{FB15B4B7-C4B8-4E5C-B5E4-ACD4407228E0}" destId="{93F85818-EEE9-48BC-B9F2-E4C0B52A0293}" srcOrd="0" destOrd="0" presId="urn:microsoft.com/office/officeart/2018/2/layout/IconLabelList"/>
    <dgm:cxn modelId="{B0C8AAF7-8BE0-45D5-B342-0C6448A4B998}" type="presOf" srcId="{73C2E563-B44F-4606-80CC-DFCB48B6875D}" destId="{3045FC5D-B167-43F7-9D6A-A73F485E32C1}" srcOrd="0" destOrd="0" presId="urn:microsoft.com/office/officeart/2018/2/layout/IconLabelList"/>
    <dgm:cxn modelId="{D5F5F1E6-EA3E-4F9B-BE78-3EB3D0161B79}" type="presParOf" srcId="{3045FC5D-B167-43F7-9D6A-A73F485E32C1}" destId="{5390BA11-02BC-405E-AC5E-C7B11D073A3A}" srcOrd="0" destOrd="0" presId="urn:microsoft.com/office/officeart/2018/2/layout/IconLabelList"/>
    <dgm:cxn modelId="{927B92D7-6F70-4EC9-93AF-72AA6D40CA8C}" type="presParOf" srcId="{5390BA11-02BC-405E-AC5E-C7B11D073A3A}" destId="{E04A90BB-20DF-4059-9463-F5442B346E34}" srcOrd="0" destOrd="0" presId="urn:microsoft.com/office/officeart/2018/2/layout/IconLabelList"/>
    <dgm:cxn modelId="{3CB164FD-A50D-4EC1-B99D-D1FF5D9A9B80}" type="presParOf" srcId="{5390BA11-02BC-405E-AC5E-C7B11D073A3A}" destId="{A8840187-2A69-4886-BE65-BD89DF76BFAC}" srcOrd="1" destOrd="0" presId="urn:microsoft.com/office/officeart/2018/2/layout/IconLabelList"/>
    <dgm:cxn modelId="{F58AD555-5C98-42AD-9DA7-623DD3B073CC}" type="presParOf" srcId="{5390BA11-02BC-405E-AC5E-C7B11D073A3A}" destId="{BB010E5C-8642-45D5-844E-940E6882EB61}" srcOrd="2" destOrd="0" presId="urn:microsoft.com/office/officeart/2018/2/layout/IconLabelList"/>
    <dgm:cxn modelId="{653C29C1-D948-402A-BDB9-E5952712B12E}" type="presParOf" srcId="{3045FC5D-B167-43F7-9D6A-A73F485E32C1}" destId="{5F7F0778-D240-4D9C-9753-C0936021A6AF}" srcOrd="1" destOrd="0" presId="urn:microsoft.com/office/officeart/2018/2/layout/IconLabelList"/>
    <dgm:cxn modelId="{3BBE824D-703B-4468-9DA0-C9697388BEFA}" type="presParOf" srcId="{3045FC5D-B167-43F7-9D6A-A73F485E32C1}" destId="{631E367E-31B6-49C8-997F-4DE74ECC7ED3}" srcOrd="2" destOrd="0" presId="urn:microsoft.com/office/officeart/2018/2/layout/IconLabelList"/>
    <dgm:cxn modelId="{2E5298C6-B0A4-4722-8FC5-B2903A9AAAF9}" type="presParOf" srcId="{631E367E-31B6-49C8-997F-4DE74ECC7ED3}" destId="{DBC75A3C-7CF5-4DF6-B8FE-975C817466EB}" srcOrd="0" destOrd="0" presId="urn:microsoft.com/office/officeart/2018/2/layout/IconLabelList"/>
    <dgm:cxn modelId="{20F9CF1D-8E60-450D-BC66-110A13E184EC}" type="presParOf" srcId="{631E367E-31B6-49C8-997F-4DE74ECC7ED3}" destId="{3D845E6B-0401-45D0-B6A0-3F3B6C64D892}" srcOrd="1" destOrd="0" presId="urn:microsoft.com/office/officeart/2018/2/layout/IconLabelList"/>
    <dgm:cxn modelId="{CCFDF6DB-DA97-49ED-9D2E-C092740A29AA}" type="presParOf" srcId="{631E367E-31B6-49C8-997F-4DE74ECC7ED3}" destId="{B49E4469-653D-4DC2-972A-CBA5E957D847}" srcOrd="2" destOrd="0" presId="urn:microsoft.com/office/officeart/2018/2/layout/IconLabelList"/>
    <dgm:cxn modelId="{B443E46F-C416-478F-96BE-AAA67FD4906F}" type="presParOf" srcId="{3045FC5D-B167-43F7-9D6A-A73F485E32C1}" destId="{7764FE9E-8340-4D1B-B03A-B21FE444C21A}" srcOrd="3" destOrd="0" presId="urn:microsoft.com/office/officeart/2018/2/layout/IconLabelList"/>
    <dgm:cxn modelId="{60FD102A-A6F4-4207-97E6-F1465C82AD02}" type="presParOf" srcId="{3045FC5D-B167-43F7-9D6A-A73F485E32C1}" destId="{41ACA741-3EB2-4875-88CD-D0F6F0ADD4C0}" srcOrd="4" destOrd="0" presId="urn:microsoft.com/office/officeart/2018/2/layout/IconLabelList"/>
    <dgm:cxn modelId="{57813DDE-0F5D-4ADC-8E46-65D0E43574EC}" type="presParOf" srcId="{41ACA741-3EB2-4875-88CD-D0F6F0ADD4C0}" destId="{65ADAC60-B4BB-4A9C-9EF8-AF45098F9D26}" srcOrd="0" destOrd="0" presId="urn:microsoft.com/office/officeart/2018/2/layout/IconLabelList"/>
    <dgm:cxn modelId="{3F3CC91C-387C-44B7-9DC1-5312F04122F7}" type="presParOf" srcId="{41ACA741-3EB2-4875-88CD-D0F6F0ADD4C0}" destId="{02FFBCD6-5795-4B6D-ADB5-0BB6B3629903}" srcOrd="1" destOrd="0" presId="urn:microsoft.com/office/officeart/2018/2/layout/IconLabelList"/>
    <dgm:cxn modelId="{EE235FA2-4AF7-400B-9135-666CD3C0ED56}" type="presParOf" srcId="{41ACA741-3EB2-4875-88CD-D0F6F0ADD4C0}" destId="{93F85818-EEE9-48BC-B9F2-E4C0B52A0293}" srcOrd="2" destOrd="0" presId="urn:microsoft.com/office/officeart/2018/2/layout/IconLabelList"/>
    <dgm:cxn modelId="{DFA516E9-0BD5-484E-9D86-8DBE9BFEB269}" type="presParOf" srcId="{3045FC5D-B167-43F7-9D6A-A73F485E32C1}" destId="{41776EDC-070B-40B0-AA56-67450BC1BDBF}" srcOrd="5" destOrd="0" presId="urn:microsoft.com/office/officeart/2018/2/layout/IconLabelList"/>
    <dgm:cxn modelId="{CF719714-5C02-4844-94DF-A7AA2AF6FB02}" type="presParOf" srcId="{3045FC5D-B167-43F7-9D6A-A73F485E32C1}" destId="{5E1C8746-A056-41F0-B45A-47822297C5F1}" srcOrd="6" destOrd="0" presId="urn:microsoft.com/office/officeart/2018/2/layout/IconLabelList"/>
    <dgm:cxn modelId="{75A34311-604E-4E5A-9166-9F760B60244B}" type="presParOf" srcId="{5E1C8746-A056-41F0-B45A-47822297C5F1}" destId="{7B26E7D3-11D9-4CA3-8AC3-AEC047B29B3E}" srcOrd="0" destOrd="0" presId="urn:microsoft.com/office/officeart/2018/2/layout/IconLabelList"/>
    <dgm:cxn modelId="{650664E0-9B19-4C52-B85A-E8B9293D894A}" type="presParOf" srcId="{5E1C8746-A056-41F0-B45A-47822297C5F1}" destId="{858505C3-4E06-472D-92BD-7EEAEAB66C89}" srcOrd="1" destOrd="0" presId="urn:microsoft.com/office/officeart/2018/2/layout/IconLabelList"/>
    <dgm:cxn modelId="{2C8A6A1D-5D5C-4A00-ABAD-5C6018259371}" type="presParOf" srcId="{5E1C8746-A056-41F0-B45A-47822297C5F1}" destId="{57D3A11E-51A6-48C8-A210-D0704C20381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1D4187-5344-4100-8040-D6A1B1A52C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4CA89C-E160-44B4-AC0B-D5991E3B11FF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Finse, 1222 msl. Oceanic and mild climate for its altitude</a:t>
          </a:r>
          <a:endParaRPr lang="en-US"/>
        </a:p>
      </dgm:t>
    </dgm:pt>
    <dgm:pt modelId="{4EF3B2C4-51B7-40D3-833A-99027BC4EA38}" type="parTrans" cxnId="{81AF86EF-451D-44BF-B838-AC92C0545CCE}">
      <dgm:prSet/>
      <dgm:spPr/>
      <dgm:t>
        <a:bodyPr/>
        <a:lstStyle/>
        <a:p>
          <a:endParaRPr lang="en-US"/>
        </a:p>
      </dgm:t>
    </dgm:pt>
    <dgm:pt modelId="{6B779528-9D00-482E-A1A6-A9F3EC61ED9A}" type="sibTrans" cxnId="{81AF86EF-451D-44BF-B838-AC92C0545CCE}">
      <dgm:prSet/>
      <dgm:spPr/>
      <dgm:t>
        <a:bodyPr/>
        <a:lstStyle/>
        <a:p>
          <a:endParaRPr lang="en-US"/>
        </a:p>
      </dgm:t>
    </dgm:pt>
    <dgm:pt modelId="{62C3872D-BF49-4273-ADAC-56D2BFF00115}">
      <dgm:prSet/>
      <dgm:spPr/>
      <dgm:t>
        <a:bodyPr/>
        <a:lstStyle/>
        <a:p>
          <a:pPr>
            <a:lnSpc>
              <a:spcPct val="100000"/>
            </a:lnSpc>
          </a:pPr>
          <a:r>
            <a:rPr lang="nb-NO" dirty="0"/>
            <a:t>Summer/</a:t>
          </a:r>
          <a:r>
            <a:rPr lang="nb-NO" dirty="0" err="1"/>
            <a:t>winter</a:t>
          </a:r>
          <a:r>
            <a:rPr lang="nb-NO" dirty="0"/>
            <a:t> </a:t>
          </a:r>
          <a:r>
            <a:rPr lang="nb-NO" dirty="0" err="1"/>
            <a:t>temperature</a:t>
          </a:r>
          <a:r>
            <a:rPr lang="nb-NO" dirty="0"/>
            <a:t> </a:t>
          </a:r>
          <a:r>
            <a:rPr lang="nb-NO" dirty="0" err="1"/>
            <a:t>around</a:t>
          </a:r>
          <a:r>
            <a:rPr lang="nb-NO" dirty="0"/>
            <a:t> 20/-20 Celsius. </a:t>
          </a:r>
          <a:r>
            <a:rPr lang="nb-NO" dirty="0" err="1"/>
            <a:t>Monthy</a:t>
          </a:r>
          <a:r>
            <a:rPr lang="nb-NO" dirty="0"/>
            <a:t> </a:t>
          </a:r>
          <a:r>
            <a:rPr lang="nb-NO" dirty="0" err="1"/>
            <a:t>average</a:t>
          </a:r>
          <a:r>
            <a:rPr lang="nb-NO" dirty="0"/>
            <a:t> </a:t>
          </a:r>
          <a:r>
            <a:rPr lang="nb-NO" dirty="0" err="1"/>
            <a:t>precipitation</a:t>
          </a:r>
          <a:r>
            <a:rPr lang="nb-NO" dirty="0"/>
            <a:t> </a:t>
          </a:r>
          <a:r>
            <a:rPr lang="nb-NO" dirty="0" err="1"/>
            <a:t>around</a:t>
          </a:r>
          <a:r>
            <a:rPr lang="nb-NO" dirty="0"/>
            <a:t> 80 mm. Winds </a:t>
          </a:r>
          <a:r>
            <a:rPr lang="nb-NO" dirty="0" err="1"/>
            <a:t>are</a:t>
          </a:r>
          <a:r>
            <a:rPr lang="nb-NO" dirty="0"/>
            <a:t> </a:t>
          </a:r>
          <a:r>
            <a:rPr lang="nb-NO" dirty="0" err="1"/>
            <a:t>frequently</a:t>
          </a:r>
          <a:r>
            <a:rPr lang="nb-NO" dirty="0"/>
            <a:t> surpassing 15 </a:t>
          </a:r>
          <a:r>
            <a:rPr lang="nb-NO" dirty="0" err="1"/>
            <a:t>m/s</a:t>
          </a:r>
          <a:r>
            <a:rPr lang="nb-NO" dirty="0"/>
            <a:t> (yr.no). </a:t>
          </a:r>
          <a:endParaRPr lang="en-US" dirty="0"/>
        </a:p>
      </dgm:t>
    </dgm:pt>
    <dgm:pt modelId="{7BB105C8-7C1C-4A96-974D-0B7319141F11}" type="parTrans" cxnId="{A025AB3A-C7BC-468E-8910-C31AA084D13F}">
      <dgm:prSet/>
      <dgm:spPr/>
      <dgm:t>
        <a:bodyPr/>
        <a:lstStyle/>
        <a:p>
          <a:endParaRPr lang="en-US"/>
        </a:p>
      </dgm:t>
    </dgm:pt>
    <dgm:pt modelId="{8F9EDFF9-621B-4446-A60F-EF93D3495B7F}" type="sibTrans" cxnId="{A025AB3A-C7BC-468E-8910-C31AA084D13F}">
      <dgm:prSet/>
      <dgm:spPr/>
      <dgm:t>
        <a:bodyPr/>
        <a:lstStyle/>
        <a:p>
          <a:endParaRPr lang="en-US"/>
        </a:p>
      </dgm:t>
    </dgm:pt>
    <dgm:pt modelId="{D034C598-47B9-4BC6-B842-C9DF6E4CDD55}">
      <dgm:prSet/>
      <dgm:spPr/>
      <dgm:t>
        <a:bodyPr/>
        <a:lstStyle/>
        <a:p>
          <a:pPr>
            <a:lnSpc>
              <a:spcPct val="100000"/>
            </a:lnSpc>
          </a:pPr>
          <a:r>
            <a:rPr lang="nb-NO" dirty="0" err="1"/>
            <a:t>Sparse</a:t>
          </a:r>
          <a:r>
            <a:rPr lang="nb-NO" dirty="0"/>
            <a:t> </a:t>
          </a:r>
          <a:r>
            <a:rPr lang="nb-NO" dirty="0" err="1"/>
            <a:t>vegetation</a:t>
          </a:r>
          <a:r>
            <a:rPr lang="nb-NO" dirty="0"/>
            <a:t> and </a:t>
          </a:r>
          <a:r>
            <a:rPr lang="nb-NO" dirty="0" err="1"/>
            <a:t>soil</a:t>
          </a:r>
          <a:r>
            <a:rPr lang="nb-NO" dirty="0"/>
            <a:t> </a:t>
          </a:r>
          <a:r>
            <a:rPr lang="nb-NO" dirty="0" err="1"/>
            <a:t>coverage</a:t>
          </a:r>
          <a:r>
            <a:rPr lang="nb-NO" dirty="0"/>
            <a:t> </a:t>
          </a:r>
          <a:r>
            <a:rPr lang="nb-NO" dirty="0">
              <a:sym typeface="Wingdings" panose="05000000000000000000" pitchFamily="2" charset="2"/>
            </a:rPr>
            <a:t></a:t>
          </a:r>
          <a:r>
            <a:rPr lang="nb-NO" dirty="0"/>
            <a:t> </a:t>
          </a:r>
          <a:r>
            <a:rPr lang="nb-NO" dirty="0" err="1"/>
            <a:t>Soil</a:t>
          </a:r>
          <a:r>
            <a:rPr lang="nb-NO" dirty="0"/>
            <a:t> </a:t>
          </a:r>
          <a:r>
            <a:rPr lang="nb-NO" dirty="0" err="1"/>
            <a:t>depth</a:t>
          </a:r>
          <a:r>
            <a:rPr lang="nb-NO" dirty="0"/>
            <a:t>: 0.1, 0.3, 0.5, 0.7, 0.9 meters </a:t>
          </a:r>
          <a:endParaRPr lang="en-US" dirty="0"/>
        </a:p>
      </dgm:t>
    </dgm:pt>
    <dgm:pt modelId="{4727382C-D844-4B4F-92A3-A4B102090738}" type="parTrans" cxnId="{D5B2EFAF-C029-4D64-8392-D15B801E0233}">
      <dgm:prSet/>
      <dgm:spPr/>
      <dgm:t>
        <a:bodyPr/>
        <a:lstStyle/>
        <a:p>
          <a:endParaRPr lang="en-US"/>
        </a:p>
      </dgm:t>
    </dgm:pt>
    <dgm:pt modelId="{8E729207-8C0B-402C-8C8C-D5D77657AE6C}" type="sibTrans" cxnId="{D5B2EFAF-C029-4D64-8392-D15B801E0233}">
      <dgm:prSet/>
      <dgm:spPr/>
      <dgm:t>
        <a:bodyPr/>
        <a:lstStyle/>
        <a:p>
          <a:endParaRPr lang="en-US"/>
        </a:p>
      </dgm:t>
    </dgm:pt>
    <dgm:pt modelId="{2FECC311-E539-4F3E-8525-AAEB972DE005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Forcing data provided in lecture </a:t>
          </a:r>
          <a:endParaRPr lang="en-US"/>
        </a:p>
      </dgm:t>
    </dgm:pt>
    <dgm:pt modelId="{D81127AC-B056-4563-AB23-54725DAE3CD5}" type="parTrans" cxnId="{8A96F72B-E2BD-4CCA-B9FE-223536DDB8B2}">
      <dgm:prSet/>
      <dgm:spPr/>
      <dgm:t>
        <a:bodyPr/>
        <a:lstStyle/>
        <a:p>
          <a:endParaRPr lang="en-US"/>
        </a:p>
      </dgm:t>
    </dgm:pt>
    <dgm:pt modelId="{7F6DAB0C-3E26-4409-874F-299FF5FC9C50}" type="sibTrans" cxnId="{8A96F72B-E2BD-4CCA-B9FE-223536DDB8B2}">
      <dgm:prSet/>
      <dgm:spPr/>
      <dgm:t>
        <a:bodyPr/>
        <a:lstStyle/>
        <a:p>
          <a:endParaRPr lang="en-US"/>
        </a:p>
      </dgm:t>
    </dgm:pt>
    <dgm:pt modelId="{E157F8AC-918E-4C2C-9570-BFAE2EDCB2CC}" type="pres">
      <dgm:prSet presAssocID="{681D4187-5344-4100-8040-D6A1B1A52C9E}" presName="root" presStyleCnt="0">
        <dgm:presLayoutVars>
          <dgm:dir/>
          <dgm:resizeHandles val="exact"/>
        </dgm:presLayoutVars>
      </dgm:prSet>
      <dgm:spPr/>
    </dgm:pt>
    <dgm:pt modelId="{F2F6FFD3-5DB7-4C2C-A9B6-E69AA54ED152}" type="pres">
      <dgm:prSet presAssocID="{B74CA89C-E160-44B4-AC0B-D5991E3B11FF}" presName="compNode" presStyleCnt="0"/>
      <dgm:spPr/>
    </dgm:pt>
    <dgm:pt modelId="{E69F4F2B-3DA9-403F-9AD0-65BF8CB51AF8}" type="pres">
      <dgm:prSet presAssocID="{B74CA89C-E160-44B4-AC0B-D5991E3B11FF}" presName="bgRect" presStyleLbl="bgShp" presStyleIdx="0" presStyleCnt="4"/>
      <dgm:spPr/>
    </dgm:pt>
    <dgm:pt modelId="{8E7204CA-ED05-4532-9838-8744B404E9BC}" type="pres">
      <dgm:prSet presAssocID="{B74CA89C-E160-44B4-AC0B-D5991E3B11F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torveilandskap"/>
        </a:ext>
      </dgm:extLst>
    </dgm:pt>
    <dgm:pt modelId="{E24C9122-614B-4C7C-997C-8C4864D0CB16}" type="pres">
      <dgm:prSet presAssocID="{B74CA89C-E160-44B4-AC0B-D5991E3B11FF}" presName="spaceRect" presStyleCnt="0"/>
      <dgm:spPr/>
    </dgm:pt>
    <dgm:pt modelId="{8E533A5C-57CD-4832-881E-81E84394FCD9}" type="pres">
      <dgm:prSet presAssocID="{B74CA89C-E160-44B4-AC0B-D5991E3B11FF}" presName="parTx" presStyleLbl="revTx" presStyleIdx="0" presStyleCnt="4">
        <dgm:presLayoutVars>
          <dgm:chMax val="0"/>
          <dgm:chPref val="0"/>
        </dgm:presLayoutVars>
      </dgm:prSet>
      <dgm:spPr/>
    </dgm:pt>
    <dgm:pt modelId="{6BF3F28C-0EF6-408D-B8E6-4E3F38F339AC}" type="pres">
      <dgm:prSet presAssocID="{6B779528-9D00-482E-A1A6-A9F3EC61ED9A}" presName="sibTrans" presStyleCnt="0"/>
      <dgm:spPr/>
    </dgm:pt>
    <dgm:pt modelId="{1623CCDA-4650-4D39-AB39-7FB9B682F7A1}" type="pres">
      <dgm:prSet presAssocID="{62C3872D-BF49-4273-ADAC-56D2BFF00115}" presName="compNode" presStyleCnt="0"/>
      <dgm:spPr/>
    </dgm:pt>
    <dgm:pt modelId="{319DE53C-04C0-4BB3-970C-2AC9CE18DE7A}" type="pres">
      <dgm:prSet presAssocID="{62C3872D-BF49-4273-ADAC-56D2BFF00115}" presName="bgRect" presStyleLbl="bgShp" presStyleIdx="1" presStyleCnt="4"/>
      <dgm:spPr/>
    </dgm:pt>
    <dgm:pt modelId="{C35C2C19-0507-4A59-BAFF-1499977205C3}" type="pres">
      <dgm:prSet presAssocID="{62C3872D-BF49-4273-ADAC-56D2BFF0011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0BF883A1-3C1B-45AD-A864-E886BFB8FFC1}" type="pres">
      <dgm:prSet presAssocID="{62C3872D-BF49-4273-ADAC-56D2BFF00115}" presName="spaceRect" presStyleCnt="0"/>
      <dgm:spPr/>
    </dgm:pt>
    <dgm:pt modelId="{44B178F7-92AA-4F59-BAFD-68186D415690}" type="pres">
      <dgm:prSet presAssocID="{62C3872D-BF49-4273-ADAC-56D2BFF00115}" presName="parTx" presStyleLbl="revTx" presStyleIdx="1" presStyleCnt="4">
        <dgm:presLayoutVars>
          <dgm:chMax val="0"/>
          <dgm:chPref val="0"/>
        </dgm:presLayoutVars>
      </dgm:prSet>
      <dgm:spPr/>
    </dgm:pt>
    <dgm:pt modelId="{CB60CE95-EB60-4CD5-BB40-0E4A2D7AE3A5}" type="pres">
      <dgm:prSet presAssocID="{8F9EDFF9-621B-4446-A60F-EF93D3495B7F}" presName="sibTrans" presStyleCnt="0"/>
      <dgm:spPr/>
    </dgm:pt>
    <dgm:pt modelId="{61ADFEC8-F965-46BF-8906-60497EED3E00}" type="pres">
      <dgm:prSet presAssocID="{D034C598-47B9-4BC6-B842-C9DF6E4CDD55}" presName="compNode" presStyleCnt="0"/>
      <dgm:spPr/>
    </dgm:pt>
    <dgm:pt modelId="{008E9963-0C9B-4A92-AC84-B37B377D5F8E}" type="pres">
      <dgm:prSet presAssocID="{D034C598-47B9-4BC6-B842-C9DF6E4CDD55}" presName="bgRect" presStyleLbl="bgShp" presStyleIdx="2" presStyleCnt="4"/>
      <dgm:spPr/>
    </dgm:pt>
    <dgm:pt modelId="{F2F2934E-73BC-46F4-A879-0B9AD168E83C}" type="pres">
      <dgm:prSet presAssocID="{D034C598-47B9-4BC6-B842-C9DF6E4CDD5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nstillinger"/>
        </a:ext>
      </dgm:extLst>
    </dgm:pt>
    <dgm:pt modelId="{1DCFAAF6-8A19-4AB9-97EC-0268AA33551A}" type="pres">
      <dgm:prSet presAssocID="{D034C598-47B9-4BC6-B842-C9DF6E4CDD55}" presName="spaceRect" presStyleCnt="0"/>
      <dgm:spPr/>
    </dgm:pt>
    <dgm:pt modelId="{4115FAE2-FE47-4AF1-94D0-2572C1CA8D03}" type="pres">
      <dgm:prSet presAssocID="{D034C598-47B9-4BC6-B842-C9DF6E4CDD55}" presName="parTx" presStyleLbl="revTx" presStyleIdx="2" presStyleCnt="4">
        <dgm:presLayoutVars>
          <dgm:chMax val="0"/>
          <dgm:chPref val="0"/>
        </dgm:presLayoutVars>
      </dgm:prSet>
      <dgm:spPr/>
    </dgm:pt>
    <dgm:pt modelId="{061EEC97-AA8B-496E-ADA8-9B91C2BD6000}" type="pres">
      <dgm:prSet presAssocID="{8E729207-8C0B-402C-8C8C-D5D77657AE6C}" presName="sibTrans" presStyleCnt="0"/>
      <dgm:spPr/>
    </dgm:pt>
    <dgm:pt modelId="{8534A070-0178-4D55-89F7-40C78E328BA7}" type="pres">
      <dgm:prSet presAssocID="{2FECC311-E539-4F3E-8525-AAEB972DE005}" presName="compNode" presStyleCnt="0"/>
      <dgm:spPr/>
    </dgm:pt>
    <dgm:pt modelId="{B9F360AD-8A12-40AA-9EEE-4908A204C718}" type="pres">
      <dgm:prSet presAssocID="{2FECC311-E539-4F3E-8525-AAEB972DE005}" presName="bgRect" presStyleLbl="bgShp" presStyleIdx="3" presStyleCnt="4"/>
      <dgm:spPr/>
    </dgm:pt>
    <dgm:pt modelId="{70597241-D788-4366-B55C-9FEE911A02C9}" type="pres">
      <dgm:prSet presAssocID="{2FECC311-E539-4F3E-8525-AAEB972DE00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AD14152-A9E3-442D-A081-113E9F6AB8E7}" type="pres">
      <dgm:prSet presAssocID="{2FECC311-E539-4F3E-8525-AAEB972DE005}" presName="spaceRect" presStyleCnt="0"/>
      <dgm:spPr/>
    </dgm:pt>
    <dgm:pt modelId="{A1818003-7A90-4A2D-AE63-B305A2CB5964}" type="pres">
      <dgm:prSet presAssocID="{2FECC311-E539-4F3E-8525-AAEB972DE00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A96F72B-E2BD-4CCA-B9FE-223536DDB8B2}" srcId="{681D4187-5344-4100-8040-D6A1B1A52C9E}" destId="{2FECC311-E539-4F3E-8525-AAEB972DE005}" srcOrd="3" destOrd="0" parTransId="{D81127AC-B056-4563-AB23-54725DAE3CD5}" sibTransId="{7F6DAB0C-3E26-4409-874F-299FF5FC9C50}"/>
    <dgm:cxn modelId="{A025AB3A-C7BC-468E-8910-C31AA084D13F}" srcId="{681D4187-5344-4100-8040-D6A1B1A52C9E}" destId="{62C3872D-BF49-4273-ADAC-56D2BFF00115}" srcOrd="1" destOrd="0" parTransId="{7BB105C8-7C1C-4A96-974D-0B7319141F11}" sibTransId="{8F9EDFF9-621B-4446-A60F-EF93D3495B7F}"/>
    <dgm:cxn modelId="{8C80DA3F-D72B-47FD-B523-257289CFB992}" type="presOf" srcId="{D034C598-47B9-4BC6-B842-C9DF6E4CDD55}" destId="{4115FAE2-FE47-4AF1-94D0-2572C1CA8D03}" srcOrd="0" destOrd="0" presId="urn:microsoft.com/office/officeart/2018/2/layout/IconVerticalSolidList"/>
    <dgm:cxn modelId="{1405884D-BD40-4151-A2F5-722683C2551E}" type="presOf" srcId="{B74CA89C-E160-44B4-AC0B-D5991E3B11FF}" destId="{8E533A5C-57CD-4832-881E-81E84394FCD9}" srcOrd="0" destOrd="0" presId="urn:microsoft.com/office/officeart/2018/2/layout/IconVerticalSolidList"/>
    <dgm:cxn modelId="{5CE7A279-E893-4426-862B-4CF870A643E3}" type="presOf" srcId="{62C3872D-BF49-4273-ADAC-56D2BFF00115}" destId="{44B178F7-92AA-4F59-BAFD-68186D415690}" srcOrd="0" destOrd="0" presId="urn:microsoft.com/office/officeart/2018/2/layout/IconVerticalSolidList"/>
    <dgm:cxn modelId="{6291408A-A788-4202-8512-B0C2AF39554D}" type="presOf" srcId="{2FECC311-E539-4F3E-8525-AAEB972DE005}" destId="{A1818003-7A90-4A2D-AE63-B305A2CB5964}" srcOrd="0" destOrd="0" presId="urn:microsoft.com/office/officeart/2018/2/layout/IconVerticalSolidList"/>
    <dgm:cxn modelId="{D5B2EFAF-C029-4D64-8392-D15B801E0233}" srcId="{681D4187-5344-4100-8040-D6A1B1A52C9E}" destId="{D034C598-47B9-4BC6-B842-C9DF6E4CDD55}" srcOrd="2" destOrd="0" parTransId="{4727382C-D844-4B4F-92A3-A4B102090738}" sibTransId="{8E729207-8C0B-402C-8C8C-D5D77657AE6C}"/>
    <dgm:cxn modelId="{80599EC5-2F29-4920-90B4-2D1AEFB51F65}" type="presOf" srcId="{681D4187-5344-4100-8040-D6A1B1A52C9E}" destId="{E157F8AC-918E-4C2C-9570-BFAE2EDCB2CC}" srcOrd="0" destOrd="0" presId="urn:microsoft.com/office/officeart/2018/2/layout/IconVerticalSolidList"/>
    <dgm:cxn modelId="{81AF86EF-451D-44BF-B838-AC92C0545CCE}" srcId="{681D4187-5344-4100-8040-D6A1B1A52C9E}" destId="{B74CA89C-E160-44B4-AC0B-D5991E3B11FF}" srcOrd="0" destOrd="0" parTransId="{4EF3B2C4-51B7-40D3-833A-99027BC4EA38}" sibTransId="{6B779528-9D00-482E-A1A6-A9F3EC61ED9A}"/>
    <dgm:cxn modelId="{87AF3B2C-0FFE-4060-BFFB-9955949F06EF}" type="presParOf" srcId="{E157F8AC-918E-4C2C-9570-BFAE2EDCB2CC}" destId="{F2F6FFD3-5DB7-4C2C-A9B6-E69AA54ED152}" srcOrd="0" destOrd="0" presId="urn:microsoft.com/office/officeart/2018/2/layout/IconVerticalSolidList"/>
    <dgm:cxn modelId="{818D6754-EB99-4782-9B20-849D1949FDF7}" type="presParOf" srcId="{F2F6FFD3-5DB7-4C2C-A9B6-E69AA54ED152}" destId="{E69F4F2B-3DA9-403F-9AD0-65BF8CB51AF8}" srcOrd="0" destOrd="0" presId="urn:microsoft.com/office/officeart/2018/2/layout/IconVerticalSolidList"/>
    <dgm:cxn modelId="{942A7F17-CB2D-483C-ACB6-CC59D927499C}" type="presParOf" srcId="{F2F6FFD3-5DB7-4C2C-A9B6-E69AA54ED152}" destId="{8E7204CA-ED05-4532-9838-8744B404E9BC}" srcOrd="1" destOrd="0" presId="urn:microsoft.com/office/officeart/2018/2/layout/IconVerticalSolidList"/>
    <dgm:cxn modelId="{D0529E37-A797-47F4-8279-5E338172FBB9}" type="presParOf" srcId="{F2F6FFD3-5DB7-4C2C-A9B6-E69AA54ED152}" destId="{E24C9122-614B-4C7C-997C-8C4864D0CB16}" srcOrd="2" destOrd="0" presId="urn:microsoft.com/office/officeart/2018/2/layout/IconVerticalSolidList"/>
    <dgm:cxn modelId="{2D936734-E016-486B-87A4-DD21DF08785E}" type="presParOf" srcId="{F2F6FFD3-5DB7-4C2C-A9B6-E69AA54ED152}" destId="{8E533A5C-57CD-4832-881E-81E84394FCD9}" srcOrd="3" destOrd="0" presId="urn:microsoft.com/office/officeart/2018/2/layout/IconVerticalSolidList"/>
    <dgm:cxn modelId="{7D71EE44-69E5-4ECD-8CFC-A891B648EAD2}" type="presParOf" srcId="{E157F8AC-918E-4C2C-9570-BFAE2EDCB2CC}" destId="{6BF3F28C-0EF6-408D-B8E6-4E3F38F339AC}" srcOrd="1" destOrd="0" presId="urn:microsoft.com/office/officeart/2018/2/layout/IconVerticalSolidList"/>
    <dgm:cxn modelId="{C60C47E9-8139-4633-A6CA-216F2F7B4EC6}" type="presParOf" srcId="{E157F8AC-918E-4C2C-9570-BFAE2EDCB2CC}" destId="{1623CCDA-4650-4D39-AB39-7FB9B682F7A1}" srcOrd="2" destOrd="0" presId="urn:microsoft.com/office/officeart/2018/2/layout/IconVerticalSolidList"/>
    <dgm:cxn modelId="{F7D208F8-ECCD-46ED-B93D-F1341E77EC70}" type="presParOf" srcId="{1623CCDA-4650-4D39-AB39-7FB9B682F7A1}" destId="{319DE53C-04C0-4BB3-970C-2AC9CE18DE7A}" srcOrd="0" destOrd="0" presId="urn:microsoft.com/office/officeart/2018/2/layout/IconVerticalSolidList"/>
    <dgm:cxn modelId="{20E793F9-A423-436E-A208-66AD72D5332D}" type="presParOf" srcId="{1623CCDA-4650-4D39-AB39-7FB9B682F7A1}" destId="{C35C2C19-0507-4A59-BAFF-1499977205C3}" srcOrd="1" destOrd="0" presId="urn:microsoft.com/office/officeart/2018/2/layout/IconVerticalSolidList"/>
    <dgm:cxn modelId="{68D5B65E-ED77-41BD-AE85-CE83D4E4F8E5}" type="presParOf" srcId="{1623CCDA-4650-4D39-AB39-7FB9B682F7A1}" destId="{0BF883A1-3C1B-45AD-A864-E886BFB8FFC1}" srcOrd="2" destOrd="0" presId="urn:microsoft.com/office/officeart/2018/2/layout/IconVerticalSolidList"/>
    <dgm:cxn modelId="{A2156294-1707-4F52-A074-1898D62ADE05}" type="presParOf" srcId="{1623CCDA-4650-4D39-AB39-7FB9B682F7A1}" destId="{44B178F7-92AA-4F59-BAFD-68186D415690}" srcOrd="3" destOrd="0" presId="urn:microsoft.com/office/officeart/2018/2/layout/IconVerticalSolidList"/>
    <dgm:cxn modelId="{50ED4828-5EAE-42F0-A75B-3750917F8412}" type="presParOf" srcId="{E157F8AC-918E-4C2C-9570-BFAE2EDCB2CC}" destId="{CB60CE95-EB60-4CD5-BB40-0E4A2D7AE3A5}" srcOrd="3" destOrd="0" presId="urn:microsoft.com/office/officeart/2018/2/layout/IconVerticalSolidList"/>
    <dgm:cxn modelId="{BFBA9F28-6A32-411F-B45F-8118B7AED3C0}" type="presParOf" srcId="{E157F8AC-918E-4C2C-9570-BFAE2EDCB2CC}" destId="{61ADFEC8-F965-46BF-8906-60497EED3E00}" srcOrd="4" destOrd="0" presId="urn:microsoft.com/office/officeart/2018/2/layout/IconVerticalSolidList"/>
    <dgm:cxn modelId="{F2F7A1C8-6FD1-480A-BE0C-D898024410C0}" type="presParOf" srcId="{61ADFEC8-F965-46BF-8906-60497EED3E00}" destId="{008E9963-0C9B-4A92-AC84-B37B377D5F8E}" srcOrd="0" destOrd="0" presId="urn:microsoft.com/office/officeart/2018/2/layout/IconVerticalSolidList"/>
    <dgm:cxn modelId="{3E2EF1F2-E939-434B-96FD-4DCF9AC477CC}" type="presParOf" srcId="{61ADFEC8-F965-46BF-8906-60497EED3E00}" destId="{F2F2934E-73BC-46F4-A879-0B9AD168E83C}" srcOrd="1" destOrd="0" presId="urn:microsoft.com/office/officeart/2018/2/layout/IconVerticalSolidList"/>
    <dgm:cxn modelId="{7C6F20D3-9345-401A-8DA2-CCBB97ACA4BB}" type="presParOf" srcId="{61ADFEC8-F965-46BF-8906-60497EED3E00}" destId="{1DCFAAF6-8A19-4AB9-97EC-0268AA33551A}" srcOrd="2" destOrd="0" presId="urn:microsoft.com/office/officeart/2018/2/layout/IconVerticalSolidList"/>
    <dgm:cxn modelId="{0DD5D353-6302-4B4D-B7E8-6EEEBA1574ED}" type="presParOf" srcId="{61ADFEC8-F965-46BF-8906-60497EED3E00}" destId="{4115FAE2-FE47-4AF1-94D0-2572C1CA8D03}" srcOrd="3" destOrd="0" presId="urn:microsoft.com/office/officeart/2018/2/layout/IconVerticalSolidList"/>
    <dgm:cxn modelId="{27DD264F-FBFA-41E6-B8F2-6A72D7376EDF}" type="presParOf" srcId="{E157F8AC-918E-4C2C-9570-BFAE2EDCB2CC}" destId="{061EEC97-AA8B-496E-ADA8-9B91C2BD6000}" srcOrd="5" destOrd="0" presId="urn:microsoft.com/office/officeart/2018/2/layout/IconVerticalSolidList"/>
    <dgm:cxn modelId="{CA1727BB-1215-4E38-908B-96084AA55302}" type="presParOf" srcId="{E157F8AC-918E-4C2C-9570-BFAE2EDCB2CC}" destId="{8534A070-0178-4D55-89F7-40C78E328BA7}" srcOrd="6" destOrd="0" presId="urn:microsoft.com/office/officeart/2018/2/layout/IconVerticalSolidList"/>
    <dgm:cxn modelId="{CF577D8D-20C7-47CE-B7F8-63D910934E91}" type="presParOf" srcId="{8534A070-0178-4D55-89F7-40C78E328BA7}" destId="{B9F360AD-8A12-40AA-9EEE-4908A204C718}" srcOrd="0" destOrd="0" presId="urn:microsoft.com/office/officeart/2018/2/layout/IconVerticalSolidList"/>
    <dgm:cxn modelId="{709D2FA5-1B86-43D0-8BC4-7C2BD3D3C405}" type="presParOf" srcId="{8534A070-0178-4D55-89F7-40C78E328BA7}" destId="{70597241-D788-4366-B55C-9FEE911A02C9}" srcOrd="1" destOrd="0" presId="urn:microsoft.com/office/officeart/2018/2/layout/IconVerticalSolidList"/>
    <dgm:cxn modelId="{D839BDE7-8912-4423-B56B-D99AAC40ACCD}" type="presParOf" srcId="{8534A070-0178-4D55-89F7-40C78E328BA7}" destId="{CAD14152-A9E3-442D-A081-113E9F6AB8E7}" srcOrd="2" destOrd="0" presId="urn:microsoft.com/office/officeart/2018/2/layout/IconVerticalSolidList"/>
    <dgm:cxn modelId="{FA6A869A-989C-45C5-9A40-52AAEF235D43}" type="presParOf" srcId="{8534A070-0178-4D55-89F7-40C78E328BA7}" destId="{A1818003-7A90-4A2D-AE63-B305A2CB59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CAB7B7-9CDC-43E9-8ED3-EEDB2A6DAE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DB6DE7D-A4DA-4D96-9441-A52367033976}">
      <dgm:prSet/>
      <dgm:spPr/>
      <dgm:t>
        <a:bodyPr/>
        <a:lstStyle/>
        <a:p>
          <a:r>
            <a:rPr lang="nb-NO"/>
            <a:t>Loop through range of bucket depths</a:t>
          </a:r>
          <a:endParaRPr lang="en-US"/>
        </a:p>
      </dgm:t>
    </dgm:pt>
    <dgm:pt modelId="{01C66810-C63F-46C1-A4F4-9EBBEDCD1898}" type="parTrans" cxnId="{84F71265-9FE4-4F42-9792-7BF980994B59}">
      <dgm:prSet/>
      <dgm:spPr/>
      <dgm:t>
        <a:bodyPr/>
        <a:lstStyle/>
        <a:p>
          <a:endParaRPr lang="en-US"/>
        </a:p>
      </dgm:t>
    </dgm:pt>
    <dgm:pt modelId="{2CD9DAB6-9355-49FB-8568-38D7E86AA64E}" type="sibTrans" cxnId="{84F71265-9FE4-4F42-9792-7BF980994B59}">
      <dgm:prSet/>
      <dgm:spPr/>
      <dgm:t>
        <a:bodyPr/>
        <a:lstStyle/>
        <a:p>
          <a:endParaRPr lang="en-US"/>
        </a:p>
      </dgm:t>
    </dgm:pt>
    <dgm:pt modelId="{6D5D2FAE-4E9D-439E-A2E5-67A120396296}">
      <dgm:prSet/>
      <dgm:spPr/>
      <dgm:t>
        <a:bodyPr/>
        <a:lstStyle/>
        <a:p>
          <a:r>
            <a:rPr lang="nb-NO"/>
            <a:t>Calculate SEB and water balance for each timestep </a:t>
          </a:r>
          <a:endParaRPr lang="en-US"/>
        </a:p>
      </dgm:t>
    </dgm:pt>
    <dgm:pt modelId="{AB692AE9-931A-4BC5-86EB-D66D2430B586}" type="parTrans" cxnId="{CD7A3521-D0EF-4F91-9B5C-26FBC82BBFDF}">
      <dgm:prSet/>
      <dgm:spPr/>
      <dgm:t>
        <a:bodyPr/>
        <a:lstStyle/>
        <a:p>
          <a:endParaRPr lang="en-US"/>
        </a:p>
      </dgm:t>
    </dgm:pt>
    <dgm:pt modelId="{9555C8E5-A0AD-4822-B16C-3F55FE0439DD}" type="sibTrans" cxnId="{CD7A3521-D0EF-4F91-9B5C-26FBC82BBFDF}">
      <dgm:prSet/>
      <dgm:spPr/>
      <dgm:t>
        <a:bodyPr/>
        <a:lstStyle/>
        <a:p>
          <a:endParaRPr lang="en-US"/>
        </a:p>
      </dgm:t>
    </dgm:pt>
    <dgm:pt modelId="{BA9E82A2-BAF1-4F22-95F3-B1C8A298ACC8}">
      <dgm:prSet/>
      <dgm:spPr/>
      <dgm:t>
        <a:bodyPr/>
        <a:lstStyle/>
        <a:p>
          <a:r>
            <a:rPr lang="nb-NO"/>
            <a:t>Water balance not calculated if surface and ground layer are frozen </a:t>
          </a:r>
          <a:endParaRPr lang="en-US"/>
        </a:p>
      </dgm:t>
    </dgm:pt>
    <dgm:pt modelId="{62CB7BAD-5943-4102-9AB2-88E9C59C0200}" type="parTrans" cxnId="{AFC07A53-05DD-4773-8C33-E7469DAFD6BA}">
      <dgm:prSet/>
      <dgm:spPr/>
      <dgm:t>
        <a:bodyPr/>
        <a:lstStyle/>
        <a:p>
          <a:endParaRPr lang="en-US"/>
        </a:p>
      </dgm:t>
    </dgm:pt>
    <dgm:pt modelId="{DF248338-862A-4638-B64C-6C85F745F8F0}" type="sibTrans" cxnId="{AFC07A53-05DD-4773-8C33-E7469DAFD6BA}">
      <dgm:prSet/>
      <dgm:spPr/>
      <dgm:t>
        <a:bodyPr/>
        <a:lstStyle/>
        <a:p>
          <a:endParaRPr lang="en-US"/>
        </a:p>
      </dgm:t>
    </dgm:pt>
    <dgm:pt modelId="{15813C59-582D-413F-8385-58B2559EE628}" type="pres">
      <dgm:prSet presAssocID="{C9CAB7B7-9CDC-43E9-8ED3-EEDB2A6DAE74}" presName="root" presStyleCnt="0">
        <dgm:presLayoutVars>
          <dgm:dir/>
          <dgm:resizeHandles val="exact"/>
        </dgm:presLayoutVars>
      </dgm:prSet>
      <dgm:spPr/>
    </dgm:pt>
    <dgm:pt modelId="{45F397E4-9CF6-417A-B5BE-2563A67EC10C}" type="pres">
      <dgm:prSet presAssocID="{DDB6DE7D-A4DA-4D96-9441-A52367033976}" presName="compNode" presStyleCnt="0"/>
      <dgm:spPr/>
    </dgm:pt>
    <dgm:pt modelId="{D044B150-6DD8-4891-BD7F-F49587F54F65}" type="pres">
      <dgm:prSet presAssocID="{DDB6DE7D-A4DA-4D96-9441-A52367033976}" presName="bgRect" presStyleLbl="bgShp" presStyleIdx="0" presStyleCnt="3"/>
      <dgm:spPr/>
    </dgm:pt>
    <dgm:pt modelId="{B5A57E16-9CDB-4C52-BEC7-434D1237A815}" type="pres">
      <dgm:prSet presAssocID="{DDB6DE7D-A4DA-4D96-9441-A5236703397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er i sirkel"/>
        </a:ext>
      </dgm:extLst>
    </dgm:pt>
    <dgm:pt modelId="{D51F70A2-A2DC-4C62-B00E-ED3ED1F59207}" type="pres">
      <dgm:prSet presAssocID="{DDB6DE7D-A4DA-4D96-9441-A52367033976}" presName="spaceRect" presStyleCnt="0"/>
      <dgm:spPr/>
    </dgm:pt>
    <dgm:pt modelId="{45CD35AA-CDE2-4CD8-BB54-EE728ABA6281}" type="pres">
      <dgm:prSet presAssocID="{DDB6DE7D-A4DA-4D96-9441-A52367033976}" presName="parTx" presStyleLbl="revTx" presStyleIdx="0" presStyleCnt="3">
        <dgm:presLayoutVars>
          <dgm:chMax val="0"/>
          <dgm:chPref val="0"/>
        </dgm:presLayoutVars>
      </dgm:prSet>
      <dgm:spPr/>
    </dgm:pt>
    <dgm:pt modelId="{89BF41EE-AF17-4088-BDEB-E5D4D4B4D2A2}" type="pres">
      <dgm:prSet presAssocID="{2CD9DAB6-9355-49FB-8568-38D7E86AA64E}" presName="sibTrans" presStyleCnt="0"/>
      <dgm:spPr/>
    </dgm:pt>
    <dgm:pt modelId="{162FA417-3484-43EB-AC65-53D1A52C4EE8}" type="pres">
      <dgm:prSet presAssocID="{6D5D2FAE-4E9D-439E-A2E5-67A120396296}" presName="compNode" presStyleCnt="0"/>
      <dgm:spPr/>
    </dgm:pt>
    <dgm:pt modelId="{0FE34609-DF8F-445C-91A4-E4A08FAFE4F3}" type="pres">
      <dgm:prSet presAssocID="{6D5D2FAE-4E9D-439E-A2E5-67A120396296}" presName="bgRect" presStyleLbl="bgShp" presStyleIdx="1" presStyleCnt="3"/>
      <dgm:spPr/>
    </dgm:pt>
    <dgm:pt modelId="{1ACDAD8F-DF61-4A92-9A02-09A1B8292B7F}" type="pres">
      <dgm:prSet presAssocID="{6D5D2FAE-4E9D-439E-A2E5-67A12039629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lvis skyet"/>
        </a:ext>
      </dgm:extLst>
    </dgm:pt>
    <dgm:pt modelId="{061D85BA-F445-4CDE-B779-ACBC28919D52}" type="pres">
      <dgm:prSet presAssocID="{6D5D2FAE-4E9D-439E-A2E5-67A120396296}" presName="spaceRect" presStyleCnt="0"/>
      <dgm:spPr/>
    </dgm:pt>
    <dgm:pt modelId="{240B173C-C3DA-413E-A694-28E3EBE6607D}" type="pres">
      <dgm:prSet presAssocID="{6D5D2FAE-4E9D-439E-A2E5-67A120396296}" presName="parTx" presStyleLbl="revTx" presStyleIdx="1" presStyleCnt="3">
        <dgm:presLayoutVars>
          <dgm:chMax val="0"/>
          <dgm:chPref val="0"/>
        </dgm:presLayoutVars>
      </dgm:prSet>
      <dgm:spPr/>
    </dgm:pt>
    <dgm:pt modelId="{FC8D9F93-55E5-4E10-A8BF-725674842A56}" type="pres">
      <dgm:prSet presAssocID="{9555C8E5-A0AD-4822-B16C-3F55FE0439DD}" presName="sibTrans" presStyleCnt="0"/>
      <dgm:spPr/>
    </dgm:pt>
    <dgm:pt modelId="{E62BD2C0-3621-44CD-9632-F4C2E64423A8}" type="pres">
      <dgm:prSet presAssocID="{BA9E82A2-BAF1-4F22-95F3-B1C8A298ACC8}" presName="compNode" presStyleCnt="0"/>
      <dgm:spPr/>
    </dgm:pt>
    <dgm:pt modelId="{357B9BDB-BD8B-4AFE-A486-19B4FE3BA9B2}" type="pres">
      <dgm:prSet presAssocID="{BA9E82A2-BAF1-4F22-95F3-B1C8A298ACC8}" presName="bgRect" presStyleLbl="bgShp" presStyleIdx="2" presStyleCnt="3"/>
      <dgm:spPr/>
    </dgm:pt>
    <dgm:pt modelId="{8A90AF68-BBA1-4C4C-82E9-AA317516C0FF}" type="pres">
      <dgm:prSet presAssocID="{BA9E82A2-BAF1-4F22-95F3-B1C8A298AC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øfnugg"/>
        </a:ext>
      </dgm:extLst>
    </dgm:pt>
    <dgm:pt modelId="{B5562EE4-564B-4BBA-9D5B-7FF2D8367AEE}" type="pres">
      <dgm:prSet presAssocID="{BA9E82A2-BAF1-4F22-95F3-B1C8A298ACC8}" presName="spaceRect" presStyleCnt="0"/>
      <dgm:spPr/>
    </dgm:pt>
    <dgm:pt modelId="{20415E34-BEA5-4A10-96D2-543368C90E87}" type="pres">
      <dgm:prSet presAssocID="{BA9E82A2-BAF1-4F22-95F3-B1C8A298ACC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D7A3521-D0EF-4F91-9B5C-26FBC82BBFDF}" srcId="{C9CAB7B7-9CDC-43E9-8ED3-EEDB2A6DAE74}" destId="{6D5D2FAE-4E9D-439E-A2E5-67A120396296}" srcOrd="1" destOrd="0" parTransId="{AB692AE9-931A-4BC5-86EB-D66D2430B586}" sibTransId="{9555C8E5-A0AD-4822-B16C-3F55FE0439DD}"/>
    <dgm:cxn modelId="{84F71265-9FE4-4F42-9792-7BF980994B59}" srcId="{C9CAB7B7-9CDC-43E9-8ED3-EEDB2A6DAE74}" destId="{DDB6DE7D-A4DA-4D96-9441-A52367033976}" srcOrd="0" destOrd="0" parTransId="{01C66810-C63F-46C1-A4F4-9EBBEDCD1898}" sibTransId="{2CD9DAB6-9355-49FB-8568-38D7E86AA64E}"/>
    <dgm:cxn modelId="{ED987C6F-312C-40FE-82DE-0C590FEEEAF9}" type="presOf" srcId="{C9CAB7B7-9CDC-43E9-8ED3-EEDB2A6DAE74}" destId="{15813C59-582D-413F-8385-58B2559EE628}" srcOrd="0" destOrd="0" presId="urn:microsoft.com/office/officeart/2018/2/layout/IconVerticalSolidList"/>
    <dgm:cxn modelId="{AFC07A53-05DD-4773-8C33-E7469DAFD6BA}" srcId="{C9CAB7B7-9CDC-43E9-8ED3-EEDB2A6DAE74}" destId="{BA9E82A2-BAF1-4F22-95F3-B1C8A298ACC8}" srcOrd="2" destOrd="0" parTransId="{62CB7BAD-5943-4102-9AB2-88E9C59C0200}" sibTransId="{DF248338-862A-4638-B64C-6C85F745F8F0}"/>
    <dgm:cxn modelId="{93A26879-0C69-4CE3-A8AA-3C66F02E770D}" type="presOf" srcId="{6D5D2FAE-4E9D-439E-A2E5-67A120396296}" destId="{240B173C-C3DA-413E-A694-28E3EBE6607D}" srcOrd="0" destOrd="0" presId="urn:microsoft.com/office/officeart/2018/2/layout/IconVerticalSolidList"/>
    <dgm:cxn modelId="{9C4F1AA2-62C4-478C-9426-4B624E5FBB28}" type="presOf" srcId="{BA9E82A2-BAF1-4F22-95F3-B1C8A298ACC8}" destId="{20415E34-BEA5-4A10-96D2-543368C90E87}" srcOrd="0" destOrd="0" presId="urn:microsoft.com/office/officeart/2018/2/layout/IconVerticalSolidList"/>
    <dgm:cxn modelId="{31F3AABE-E618-4F5B-97C0-087798B57553}" type="presOf" srcId="{DDB6DE7D-A4DA-4D96-9441-A52367033976}" destId="{45CD35AA-CDE2-4CD8-BB54-EE728ABA6281}" srcOrd="0" destOrd="0" presId="urn:microsoft.com/office/officeart/2018/2/layout/IconVerticalSolidList"/>
    <dgm:cxn modelId="{813C4357-AB92-4081-A204-E9B93F3C982F}" type="presParOf" srcId="{15813C59-582D-413F-8385-58B2559EE628}" destId="{45F397E4-9CF6-417A-B5BE-2563A67EC10C}" srcOrd="0" destOrd="0" presId="urn:microsoft.com/office/officeart/2018/2/layout/IconVerticalSolidList"/>
    <dgm:cxn modelId="{E27D5139-16CE-4CCB-B6B9-54D411ADF6D6}" type="presParOf" srcId="{45F397E4-9CF6-417A-B5BE-2563A67EC10C}" destId="{D044B150-6DD8-4891-BD7F-F49587F54F65}" srcOrd="0" destOrd="0" presId="urn:microsoft.com/office/officeart/2018/2/layout/IconVerticalSolidList"/>
    <dgm:cxn modelId="{2E02D5BC-211D-4686-B6C8-548B459D3ECF}" type="presParOf" srcId="{45F397E4-9CF6-417A-B5BE-2563A67EC10C}" destId="{B5A57E16-9CDB-4C52-BEC7-434D1237A815}" srcOrd="1" destOrd="0" presId="urn:microsoft.com/office/officeart/2018/2/layout/IconVerticalSolidList"/>
    <dgm:cxn modelId="{0E063E06-8590-47A7-8CA9-E6492A47574A}" type="presParOf" srcId="{45F397E4-9CF6-417A-B5BE-2563A67EC10C}" destId="{D51F70A2-A2DC-4C62-B00E-ED3ED1F59207}" srcOrd="2" destOrd="0" presId="urn:microsoft.com/office/officeart/2018/2/layout/IconVerticalSolidList"/>
    <dgm:cxn modelId="{D7F50A88-EECF-4C2E-9672-3EDDB6609216}" type="presParOf" srcId="{45F397E4-9CF6-417A-B5BE-2563A67EC10C}" destId="{45CD35AA-CDE2-4CD8-BB54-EE728ABA6281}" srcOrd="3" destOrd="0" presId="urn:microsoft.com/office/officeart/2018/2/layout/IconVerticalSolidList"/>
    <dgm:cxn modelId="{51E2469D-25C8-489E-81F6-7D2D5CD4005B}" type="presParOf" srcId="{15813C59-582D-413F-8385-58B2559EE628}" destId="{89BF41EE-AF17-4088-BDEB-E5D4D4B4D2A2}" srcOrd="1" destOrd="0" presId="urn:microsoft.com/office/officeart/2018/2/layout/IconVerticalSolidList"/>
    <dgm:cxn modelId="{6DE07E20-E9A3-45C3-93AD-E057986353B4}" type="presParOf" srcId="{15813C59-582D-413F-8385-58B2559EE628}" destId="{162FA417-3484-43EB-AC65-53D1A52C4EE8}" srcOrd="2" destOrd="0" presId="urn:microsoft.com/office/officeart/2018/2/layout/IconVerticalSolidList"/>
    <dgm:cxn modelId="{DE3FE83C-DFA7-4967-AC29-661F63687EA0}" type="presParOf" srcId="{162FA417-3484-43EB-AC65-53D1A52C4EE8}" destId="{0FE34609-DF8F-445C-91A4-E4A08FAFE4F3}" srcOrd="0" destOrd="0" presId="urn:microsoft.com/office/officeart/2018/2/layout/IconVerticalSolidList"/>
    <dgm:cxn modelId="{1051C87B-ED5E-4713-A78A-05EC2AFF7B1F}" type="presParOf" srcId="{162FA417-3484-43EB-AC65-53D1A52C4EE8}" destId="{1ACDAD8F-DF61-4A92-9A02-09A1B8292B7F}" srcOrd="1" destOrd="0" presId="urn:microsoft.com/office/officeart/2018/2/layout/IconVerticalSolidList"/>
    <dgm:cxn modelId="{B68F8130-AAE6-4E9B-ADDE-6B4D6D46C4C1}" type="presParOf" srcId="{162FA417-3484-43EB-AC65-53D1A52C4EE8}" destId="{061D85BA-F445-4CDE-B779-ACBC28919D52}" srcOrd="2" destOrd="0" presId="urn:microsoft.com/office/officeart/2018/2/layout/IconVerticalSolidList"/>
    <dgm:cxn modelId="{E55A1B27-AD2A-4E68-92D5-F2258C0C31BB}" type="presParOf" srcId="{162FA417-3484-43EB-AC65-53D1A52C4EE8}" destId="{240B173C-C3DA-413E-A694-28E3EBE6607D}" srcOrd="3" destOrd="0" presId="urn:microsoft.com/office/officeart/2018/2/layout/IconVerticalSolidList"/>
    <dgm:cxn modelId="{C4408FE2-18B0-42B4-9F2D-B19E519A1694}" type="presParOf" srcId="{15813C59-582D-413F-8385-58B2559EE628}" destId="{FC8D9F93-55E5-4E10-A8BF-725674842A56}" srcOrd="3" destOrd="0" presId="urn:microsoft.com/office/officeart/2018/2/layout/IconVerticalSolidList"/>
    <dgm:cxn modelId="{D7D41773-5988-4743-ABCC-58C5D8D7AFF9}" type="presParOf" srcId="{15813C59-582D-413F-8385-58B2559EE628}" destId="{E62BD2C0-3621-44CD-9632-F4C2E64423A8}" srcOrd="4" destOrd="0" presId="urn:microsoft.com/office/officeart/2018/2/layout/IconVerticalSolidList"/>
    <dgm:cxn modelId="{C5212885-D28A-4A66-BA28-E06D7ABB4F9E}" type="presParOf" srcId="{E62BD2C0-3621-44CD-9632-F4C2E64423A8}" destId="{357B9BDB-BD8B-4AFE-A486-19B4FE3BA9B2}" srcOrd="0" destOrd="0" presId="urn:microsoft.com/office/officeart/2018/2/layout/IconVerticalSolidList"/>
    <dgm:cxn modelId="{A55AB24E-9D6F-4F42-BDC3-293FA3D97048}" type="presParOf" srcId="{E62BD2C0-3621-44CD-9632-F4C2E64423A8}" destId="{8A90AF68-BBA1-4C4C-82E9-AA317516C0FF}" srcOrd="1" destOrd="0" presId="urn:microsoft.com/office/officeart/2018/2/layout/IconVerticalSolidList"/>
    <dgm:cxn modelId="{93D45EF7-663E-46DD-AD31-06A0478C5751}" type="presParOf" srcId="{E62BD2C0-3621-44CD-9632-F4C2E64423A8}" destId="{B5562EE4-564B-4BBA-9D5B-7FF2D8367AEE}" srcOrd="2" destOrd="0" presId="urn:microsoft.com/office/officeart/2018/2/layout/IconVerticalSolidList"/>
    <dgm:cxn modelId="{4AA3C56E-2469-4AA6-BE7E-EC08862F817F}" type="presParOf" srcId="{E62BD2C0-3621-44CD-9632-F4C2E64423A8}" destId="{20415E34-BEA5-4A10-96D2-543368C90E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7BCC8-BCC5-4870-8C45-1C3318553D82}">
      <dsp:nvSpPr>
        <dsp:cNvPr id="0" name=""/>
        <dsp:cNvSpPr/>
      </dsp:nvSpPr>
      <dsp:spPr>
        <a:xfrm>
          <a:off x="0" y="1634"/>
          <a:ext cx="6910387" cy="6962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C87C2-848B-41C0-ADCB-1BC912CB2EB1}">
      <dsp:nvSpPr>
        <dsp:cNvPr id="0" name=""/>
        <dsp:cNvSpPr/>
      </dsp:nvSpPr>
      <dsp:spPr>
        <a:xfrm>
          <a:off x="210629" y="158301"/>
          <a:ext cx="382963" cy="3829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5706E-602A-4329-8EF2-56FD40C7F050}">
      <dsp:nvSpPr>
        <dsp:cNvPr id="0" name=""/>
        <dsp:cNvSpPr/>
      </dsp:nvSpPr>
      <dsp:spPr>
        <a:xfrm>
          <a:off x="804223" y="1634"/>
          <a:ext cx="6106163" cy="696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91" tIns="73691" rIns="73691" bIns="7369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/>
            <a:t>Background </a:t>
          </a:r>
          <a:endParaRPr lang="en-US" sz="1900" kern="1200"/>
        </a:p>
      </dsp:txBody>
      <dsp:txXfrm>
        <a:off x="804223" y="1634"/>
        <a:ext cx="6106163" cy="696297"/>
      </dsp:txXfrm>
    </dsp:sp>
    <dsp:sp modelId="{0B896C3D-5CDF-4244-8E4F-774AD2BA36F4}">
      <dsp:nvSpPr>
        <dsp:cNvPr id="0" name=""/>
        <dsp:cNvSpPr/>
      </dsp:nvSpPr>
      <dsp:spPr>
        <a:xfrm>
          <a:off x="0" y="872005"/>
          <a:ext cx="6910387" cy="6962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51CD8A-63F5-4C80-864C-8BBC5F55DED3}">
      <dsp:nvSpPr>
        <dsp:cNvPr id="0" name=""/>
        <dsp:cNvSpPr/>
      </dsp:nvSpPr>
      <dsp:spPr>
        <a:xfrm>
          <a:off x="210629" y="1028672"/>
          <a:ext cx="382963" cy="3829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84049-C787-4049-86FB-AECDC1896848}">
      <dsp:nvSpPr>
        <dsp:cNvPr id="0" name=""/>
        <dsp:cNvSpPr/>
      </dsp:nvSpPr>
      <dsp:spPr>
        <a:xfrm>
          <a:off x="804223" y="872005"/>
          <a:ext cx="6106163" cy="696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91" tIns="73691" rIns="73691" bIns="7369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/>
            <a:t>Paper by Daniele Penna</a:t>
          </a:r>
          <a:endParaRPr lang="en-US" sz="1900" kern="1200"/>
        </a:p>
      </dsp:txBody>
      <dsp:txXfrm>
        <a:off x="804223" y="872005"/>
        <a:ext cx="6106163" cy="696297"/>
      </dsp:txXfrm>
    </dsp:sp>
    <dsp:sp modelId="{824C35EA-3B73-48C0-B7E3-F0697F298B5F}">
      <dsp:nvSpPr>
        <dsp:cNvPr id="0" name=""/>
        <dsp:cNvSpPr/>
      </dsp:nvSpPr>
      <dsp:spPr>
        <a:xfrm>
          <a:off x="0" y="1742377"/>
          <a:ext cx="6910387" cy="6962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1D9BD-7ADE-4F8D-A997-DBF15E08E8AA}">
      <dsp:nvSpPr>
        <dsp:cNvPr id="0" name=""/>
        <dsp:cNvSpPr/>
      </dsp:nvSpPr>
      <dsp:spPr>
        <a:xfrm>
          <a:off x="210629" y="1899044"/>
          <a:ext cx="382963" cy="3829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AA1D0-E74F-4C20-AAF3-E2546C493017}">
      <dsp:nvSpPr>
        <dsp:cNvPr id="0" name=""/>
        <dsp:cNvSpPr/>
      </dsp:nvSpPr>
      <dsp:spPr>
        <a:xfrm>
          <a:off x="804223" y="1742377"/>
          <a:ext cx="6106163" cy="696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91" tIns="73691" rIns="73691" bIns="7369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/>
            <a:t>Area and Data</a:t>
          </a:r>
          <a:endParaRPr lang="en-US" sz="1900" kern="1200"/>
        </a:p>
      </dsp:txBody>
      <dsp:txXfrm>
        <a:off x="804223" y="1742377"/>
        <a:ext cx="6106163" cy="696297"/>
      </dsp:txXfrm>
    </dsp:sp>
    <dsp:sp modelId="{42DDA51A-F30B-4608-B7EF-0B2B5F23353C}">
      <dsp:nvSpPr>
        <dsp:cNvPr id="0" name=""/>
        <dsp:cNvSpPr/>
      </dsp:nvSpPr>
      <dsp:spPr>
        <a:xfrm>
          <a:off x="0" y="2612749"/>
          <a:ext cx="6910387" cy="6962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8F780-116E-441F-A0A4-00B89D9DB399}">
      <dsp:nvSpPr>
        <dsp:cNvPr id="0" name=""/>
        <dsp:cNvSpPr/>
      </dsp:nvSpPr>
      <dsp:spPr>
        <a:xfrm>
          <a:off x="210629" y="2769416"/>
          <a:ext cx="382963" cy="3829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4B44E-09B0-4FA0-9ADD-C5C927AC59F1}">
      <dsp:nvSpPr>
        <dsp:cNvPr id="0" name=""/>
        <dsp:cNvSpPr/>
      </dsp:nvSpPr>
      <dsp:spPr>
        <a:xfrm>
          <a:off x="804223" y="2612749"/>
          <a:ext cx="6106163" cy="696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91" tIns="73691" rIns="73691" bIns="7369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/>
            <a:t>Model Setup</a:t>
          </a:r>
          <a:endParaRPr lang="en-US" sz="1900" kern="1200"/>
        </a:p>
      </dsp:txBody>
      <dsp:txXfrm>
        <a:off x="804223" y="2612749"/>
        <a:ext cx="6106163" cy="696297"/>
      </dsp:txXfrm>
    </dsp:sp>
    <dsp:sp modelId="{7205A096-5681-4C08-9C8C-355F94CC612F}">
      <dsp:nvSpPr>
        <dsp:cNvPr id="0" name=""/>
        <dsp:cNvSpPr/>
      </dsp:nvSpPr>
      <dsp:spPr>
        <a:xfrm>
          <a:off x="0" y="3483121"/>
          <a:ext cx="6910387" cy="6962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45C4B0-8684-444F-BF70-0BAF194D27E3}">
      <dsp:nvSpPr>
        <dsp:cNvPr id="0" name=""/>
        <dsp:cNvSpPr/>
      </dsp:nvSpPr>
      <dsp:spPr>
        <a:xfrm>
          <a:off x="210629" y="3639788"/>
          <a:ext cx="382963" cy="38296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5D362-102A-41B5-918D-06C4CC00D3AD}">
      <dsp:nvSpPr>
        <dsp:cNvPr id="0" name=""/>
        <dsp:cNvSpPr/>
      </dsp:nvSpPr>
      <dsp:spPr>
        <a:xfrm>
          <a:off x="804223" y="3483121"/>
          <a:ext cx="6106163" cy="696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91" tIns="73691" rIns="73691" bIns="7369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/>
            <a:t>Results </a:t>
          </a:r>
          <a:endParaRPr lang="en-US" sz="1900" kern="1200"/>
        </a:p>
      </dsp:txBody>
      <dsp:txXfrm>
        <a:off x="804223" y="3483121"/>
        <a:ext cx="6106163" cy="696297"/>
      </dsp:txXfrm>
    </dsp:sp>
    <dsp:sp modelId="{1901A39F-269C-4165-A961-F66A4478FA08}">
      <dsp:nvSpPr>
        <dsp:cNvPr id="0" name=""/>
        <dsp:cNvSpPr/>
      </dsp:nvSpPr>
      <dsp:spPr>
        <a:xfrm>
          <a:off x="0" y="4353493"/>
          <a:ext cx="6910387" cy="6962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A034C-FD1A-4B62-BA16-E5A21C2B7433}">
      <dsp:nvSpPr>
        <dsp:cNvPr id="0" name=""/>
        <dsp:cNvSpPr/>
      </dsp:nvSpPr>
      <dsp:spPr>
        <a:xfrm>
          <a:off x="210629" y="4510160"/>
          <a:ext cx="382963" cy="38296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A9829-3CD1-4DE5-A2BF-81FD089B033D}">
      <dsp:nvSpPr>
        <dsp:cNvPr id="0" name=""/>
        <dsp:cNvSpPr/>
      </dsp:nvSpPr>
      <dsp:spPr>
        <a:xfrm>
          <a:off x="804223" y="4353493"/>
          <a:ext cx="6106163" cy="696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91" tIns="73691" rIns="73691" bIns="7369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 dirty="0"/>
            <a:t>References</a:t>
          </a:r>
          <a:endParaRPr lang="en-US" sz="1900" kern="1200" dirty="0"/>
        </a:p>
      </dsp:txBody>
      <dsp:txXfrm>
        <a:off x="804223" y="4353493"/>
        <a:ext cx="6106163" cy="6962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A90BB-20DF-4059-9463-F5442B346E34}">
      <dsp:nvSpPr>
        <dsp:cNvPr id="0" name=""/>
        <dsp:cNvSpPr/>
      </dsp:nvSpPr>
      <dsp:spPr>
        <a:xfrm>
          <a:off x="3087932" y="379442"/>
          <a:ext cx="734526" cy="686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10E5C-8642-45D5-844E-940E6882EB61}">
      <dsp:nvSpPr>
        <dsp:cNvPr id="0" name=""/>
        <dsp:cNvSpPr/>
      </dsp:nvSpPr>
      <dsp:spPr>
        <a:xfrm>
          <a:off x="2692302" y="1151552"/>
          <a:ext cx="1525781" cy="1221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Main findings of paper:</a:t>
          </a:r>
        </a:p>
      </dsp:txBody>
      <dsp:txXfrm>
        <a:off x="2692302" y="1151552"/>
        <a:ext cx="1525781" cy="1221817"/>
      </dsp:txXfrm>
    </dsp:sp>
    <dsp:sp modelId="{DBC75A3C-7CF5-4DF6-B8FE-975C817466EB}">
      <dsp:nvSpPr>
        <dsp:cNvPr id="0" name=""/>
        <dsp:cNvSpPr/>
      </dsp:nvSpPr>
      <dsp:spPr>
        <a:xfrm>
          <a:off x="3208775" y="2283048"/>
          <a:ext cx="686601" cy="555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9E4469-653D-4DC2-972A-CBA5E957D847}">
      <dsp:nvSpPr>
        <dsp:cNvPr id="0" name=""/>
        <dsp:cNvSpPr/>
      </dsp:nvSpPr>
      <dsp:spPr>
        <a:xfrm>
          <a:off x="2852418" y="2995166"/>
          <a:ext cx="1525781" cy="1221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Total stormflow dependent on contribution from riparian zone.</a:t>
          </a:r>
        </a:p>
      </dsp:txBody>
      <dsp:txXfrm>
        <a:off x="2852418" y="2995166"/>
        <a:ext cx="1525781" cy="1221817"/>
      </dsp:txXfrm>
    </dsp:sp>
    <dsp:sp modelId="{65ADAC60-B4BB-4A9C-9EF8-AF45098F9D26}">
      <dsp:nvSpPr>
        <dsp:cNvPr id="0" name=""/>
        <dsp:cNvSpPr/>
      </dsp:nvSpPr>
      <dsp:spPr>
        <a:xfrm>
          <a:off x="5362851" y="2217337"/>
          <a:ext cx="686601" cy="686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85818-EEE9-48BC-B9F2-E4C0B52A0293}">
      <dsp:nvSpPr>
        <dsp:cNvPr id="0" name=""/>
        <dsp:cNvSpPr/>
      </dsp:nvSpPr>
      <dsp:spPr>
        <a:xfrm>
          <a:off x="4970675" y="3079054"/>
          <a:ext cx="1525781" cy="1221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Initial moisture content above 45% provided abrupt increase in water level and runoff.</a:t>
          </a:r>
        </a:p>
      </dsp:txBody>
      <dsp:txXfrm>
        <a:off x="4970675" y="3079054"/>
        <a:ext cx="1525781" cy="1221817"/>
      </dsp:txXfrm>
    </dsp:sp>
    <dsp:sp modelId="{7B26E7D3-11D9-4CA3-8AC3-AEC047B29B3E}">
      <dsp:nvSpPr>
        <dsp:cNvPr id="0" name=""/>
        <dsp:cNvSpPr/>
      </dsp:nvSpPr>
      <dsp:spPr>
        <a:xfrm>
          <a:off x="759607" y="2217335"/>
          <a:ext cx="686601" cy="6866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D3A11E-51A6-48C8-A210-D0704C203819}">
      <dsp:nvSpPr>
        <dsp:cNvPr id="0" name=""/>
        <dsp:cNvSpPr/>
      </dsp:nvSpPr>
      <dsp:spPr>
        <a:xfrm>
          <a:off x="364204" y="2959209"/>
          <a:ext cx="1525781" cy="2092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Dry/wet conditions: hillslope soil moisture peaked after/before streamflow.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364204" y="2959209"/>
        <a:ext cx="1525781" cy="20922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F4F2B-3DA9-403F-9AD0-65BF8CB51AF8}">
      <dsp:nvSpPr>
        <dsp:cNvPr id="0" name=""/>
        <dsp:cNvSpPr/>
      </dsp:nvSpPr>
      <dsp:spPr>
        <a:xfrm>
          <a:off x="0" y="2096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7204CA-ED05-4532-9838-8744B404E9BC}">
      <dsp:nvSpPr>
        <dsp:cNvPr id="0" name=""/>
        <dsp:cNvSpPr/>
      </dsp:nvSpPr>
      <dsp:spPr>
        <a:xfrm>
          <a:off x="321428" y="241175"/>
          <a:ext cx="584416" cy="5844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33A5C-57CD-4832-881E-81E84394FCD9}">
      <dsp:nvSpPr>
        <dsp:cNvPr id="0" name=""/>
        <dsp:cNvSpPr/>
      </dsp:nvSpPr>
      <dsp:spPr>
        <a:xfrm>
          <a:off x="1227274" y="2096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/>
            <a:t>Finse, 1222 msl. Oceanic and mild climate for its altitude</a:t>
          </a:r>
          <a:endParaRPr lang="en-US" sz="1800" kern="1200"/>
        </a:p>
      </dsp:txBody>
      <dsp:txXfrm>
        <a:off x="1227274" y="2096"/>
        <a:ext cx="5683112" cy="1062575"/>
      </dsp:txXfrm>
    </dsp:sp>
    <dsp:sp modelId="{319DE53C-04C0-4BB3-970C-2AC9CE18DE7A}">
      <dsp:nvSpPr>
        <dsp:cNvPr id="0" name=""/>
        <dsp:cNvSpPr/>
      </dsp:nvSpPr>
      <dsp:spPr>
        <a:xfrm>
          <a:off x="0" y="1330315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C2C19-0507-4A59-BAFF-1499977205C3}">
      <dsp:nvSpPr>
        <dsp:cNvPr id="0" name=""/>
        <dsp:cNvSpPr/>
      </dsp:nvSpPr>
      <dsp:spPr>
        <a:xfrm>
          <a:off x="321428" y="1569394"/>
          <a:ext cx="584416" cy="5844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178F7-92AA-4F59-BAFD-68186D415690}">
      <dsp:nvSpPr>
        <dsp:cNvPr id="0" name=""/>
        <dsp:cNvSpPr/>
      </dsp:nvSpPr>
      <dsp:spPr>
        <a:xfrm>
          <a:off x="1227274" y="1330315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 dirty="0"/>
            <a:t>Summer/</a:t>
          </a:r>
          <a:r>
            <a:rPr lang="nb-NO" sz="1800" kern="1200" dirty="0" err="1"/>
            <a:t>winter</a:t>
          </a:r>
          <a:r>
            <a:rPr lang="nb-NO" sz="1800" kern="1200" dirty="0"/>
            <a:t> </a:t>
          </a:r>
          <a:r>
            <a:rPr lang="nb-NO" sz="1800" kern="1200" dirty="0" err="1"/>
            <a:t>temperature</a:t>
          </a:r>
          <a:r>
            <a:rPr lang="nb-NO" sz="1800" kern="1200" dirty="0"/>
            <a:t> </a:t>
          </a:r>
          <a:r>
            <a:rPr lang="nb-NO" sz="1800" kern="1200" dirty="0" err="1"/>
            <a:t>around</a:t>
          </a:r>
          <a:r>
            <a:rPr lang="nb-NO" sz="1800" kern="1200" dirty="0"/>
            <a:t> 20/-20 Celsius. </a:t>
          </a:r>
          <a:r>
            <a:rPr lang="nb-NO" sz="1800" kern="1200" dirty="0" err="1"/>
            <a:t>Monthy</a:t>
          </a:r>
          <a:r>
            <a:rPr lang="nb-NO" sz="1800" kern="1200" dirty="0"/>
            <a:t> </a:t>
          </a:r>
          <a:r>
            <a:rPr lang="nb-NO" sz="1800" kern="1200" dirty="0" err="1"/>
            <a:t>average</a:t>
          </a:r>
          <a:r>
            <a:rPr lang="nb-NO" sz="1800" kern="1200" dirty="0"/>
            <a:t> </a:t>
          </a:r>
          <a:r>
            <a:rPr lang="nb-NO" sz="1800" kern="1200" dirty="0" err="1"/>
            <a:t>precipitation</a:t>
          </a:r>
          <a:r>
            <a:rPr lang="nb-NO" sz="1800" kern="1200" dirty="0"/>
            <a:t> </a:t>
          </a:r>
          <a:r>
            <a:rPr lang="nb-NO" sz="1800" kern="1200" dirty="0" err="1"/>
            <a:t>around</a:t>
          </a:r>
          <a:r>
            <a:rPr lang="nb-NO" sz="1800" kern="1200" dirty="0"/>
            <a:t> 80 mm. Winds </a:t>
          </a:r>
          <a:r>
            <a:rPr lang="nb-NO" sz="1800" kern="1200" dirty="0" err="1"/>
            <a:t>are</a:t>
          </a:r>
          <a:r>
            <a:rPr lang="nb-NO" sz="1800" kern="1200" dirty="0"/>
            <a:t> </a:t>
          </a:r>
          <a:r>
            <a:rPr lang="nb-NO" sz="1800" kern="1200" dirty="0" err="1"/>
            <a:t>frequently</a:t>
          </a:r>
          <a:r>
            <a:rPr lang="nb-NO" sz="1800" kern="1200" dirty="0"/>
            <a:t> surpassing 15 </a:t>
          </a:r>
          <a:r>
            <a:rPr lang="nb-NO" sz="1800" kern="1200" dirty="0" err="1"/>
            <a:t>m/s</a:t>
          </a:r>
          <a:r>
            <a:rPr lang="nb-NO" sz="1800" kern="1200" dirty="0"/>
            <a:t> (yr.no). </a:t>
          </a:r>
          <a:endParaRPr lang="en-US" sz="1800" kern="1200" dirty="0"/>
        </a:p>
      </dsp:txBody>
      <dsp:txXfrm>
        <a:off x="1227274" y="1330315"/>
        <a:ext cx="5683112" cy="1062575"/>
      </dsp:txXfrm>
    </dsp:sp>
    <dsp:sp modelId="{008E9963-0C9B-4A92-AC84-B37B377D5F8E}">
      <dsp:nvSpPr>
        <dsp:cNvPr id="0" name=""/>
        <dsp:cNvSpPr/>
      </dsp:nvSpPr>
      <dsp:spPr>
        <a:xfrm>
          <a:off x="0" y="2658534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2934E-73BC-46F4-A879-0B9AD168E83C}">
      <dsp:nvSpPr>
        <dsp:cNvPr id="0" name=""/>
        <dsp:cNvSpPr/>
      </dsp:nvSpPr>
      <dsp:spPr>
        <a:xfrm>
          <a:off x="321428" y="2897613"/>
          <a:ext cx="584416" cy="5844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5FAE2-FE47-4AF1-94D0-2572C1CA8D03}">
      <dsp:nvSpPr>
        <dsp:cNvPr id="0" name=""/>
        <dsp:cNvSpPr/>
      </dsp:nvSpPr>
      <dsp:spPr>
        <a:xfrm>
          <a:off x="1227274" y="2658534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 dirty="0" err="1"/>
            <a:t>Sparse</a:t>
          </a:r>
          <a:r>
            <a:rPr lang="nb-NO" sz="1800" kern="1200" dirty="0"/>
            <a:t> </a:t>
          </a:r>
          <a:r>
            <a:rPr lang="nb-NO" sz="1800" kern="1200" dirty="0" err="1"/>
            <a:t>vegetation</a:t>
          </a:r>
          <a:r>
            <a:rPr lang="nb-NO" sz="1800" kern="1200" dirty="0"/>
            <a:t> and </a:t>
          </a:r>
          <a:r>
            <a:rPr lang="nb-NO" sz="1800" kern="1200" dirty="0" err="1"/>
            <a:t>soil</a:t>
          </a:r>
          <a:r>
            <a:rPr lang="nb-NO" sz="1800" kern="1200" dirty="0"/>
            <a:t> </a:t>
          </a:r>
          <a:r>
            <a:rPr lang="nb-NO" sz="1800" kern="1200" dirty="0" err="1"/>
            <a:t>coverage</a:t>
          </a:r>
          <a:r>
            <a:rPr lang="nb-NO" sz="1800" kern="1200" dirty="0"/>
            <a:t> </a:t>
          </a:r>
          <a:r>
            <a:rPr lang="nb-NO" sz="1800" kern="1200" dirty="0">
              <a:sym typeface="Wingdings" panose="05000000000000000000" pitchFamily="2" charset="2"/>
            </a:rPr>
            <a:t></a:t>
          </a:r>
          <a:r>
            <a:rPr lang="nb-NO" sz="1800" kern="1200" dirty="0"/>
            <a:t> </a:t>
          </a:r>
          <a:r>
            <a:rPr lang="nb-NO" sz="1800" kern="1200" dirty="0" err="1"/>
            <a:t>Soil</a:t>
          </a:r>
          <a:r>
            <a:rPr lang="nb-NO" sz="1800" kern="1200" dirty="0"/>
            <a:t> </a:t>
          </a:r>
          <a:r>
            <a:rPr lang="nb-NO" sz="1800" kern="1200" dirty="0" err="1"/>
            <a:t>depth</a:t>
          </a:r>
          <a:r>
            <a:rPr lang="nb-NO" sz="1800" kern="1200" dirty="0"/>
            <a:t>: 0.1, 0.3, 0.5, 0.7, 0.9 meters </a:t>
          </a:r>
          <a:endParaRPr lang="en-US" sz="1800" kern="1200" dirty="0"/>
        </a:p>
      </dsp:txBody>
      <dsp:txXfrm>
        <a:off x="1227274" y="2658534"/>
        <a:ext cx="5683112" cy="1062575"/>
      </dsp:txXfrm>
    </dsp:sp>
    <dsp:sp modelId="{B9F360AD-8A12-40AA-9EEE-4908A204C718}">
      <dsp:nvSpPr>
        <dsp:cNvPr id="0" name=""/>
        <dsp:cNvSpPr/>
      </dsp:nvSpPr>
      <dsp:spPr>
        <a:xfrm>
          <a:off x="0" y="3986753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597241-D788-4366-B55C-9FEE911A02C9}">
      <dsp:nvSpPr>
        <dsp:cNvPr id="0" name=""/>
        <dsp:cNvSpPr/>
      </dsp:nvSpPr>
      <dsp:spPr>
        <a:xfrm>
          <a:off x="321428" y="4225832"/>
          <a:ext cx="584416" cy="5844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18003-7A90-4A2D-AE63-B305A2CB5964}">
      <dsp:nvSpPr>
        <dsp:cNvPr id="0" name=""/>
        <dsp:cNvSpPr/>
      </dsp:nvSpPr>
      <dsp:spPr>
        <a:xfrm>
          <a:off x="1227274" y="3986753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/>
            <a:t>Forcing data provided in lecture </a:t>
          </a:r>
          <a:endParaRPr lang="en-US" sz="1800" kern="1200"/>
        </a:p>
      </dsp:txBody>
      <dsp:txXfrm>
        <a:off x="1227274" y="3986753"/>
        <a:ext cx="5683112" cy="10625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4B150-6DD8-4891-BD7F-F49587F54F65}">
      <dsp:nvSpPr>
        <dsp:cNvPr id="0" name=""/>
        <dsp:cNvSpPr/>
      </dsp:nvSpPr>
      <dsp:spPr>
        <a:xfrm>
          <a:off x="0" y="61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A57E16-9CDB-4C52-BEC7-434D1237A815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D35AA-CDE2-4CD8-BB54-EE728ABA6281}">
      <dsp:nvSpPr>
        <dsp:cNvPr id="0" name=""/>
        <dsp:cNvSpPr/>
      </dsp:nvSpPr>
      <dsp:spPr>
        <a:xfrm>
          <a:off x="1666563" y="61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kern="1200"/>
            <a:t>Loop through range of bucket depths</a:t>
          </a:r>
          <a:endParaRPr lang="en-US" sz="2500" kern="1200"/>
        </a:p>
      </dsp:txBody>
      <dsp:txXfrm>
        <a:off x="1666563" y="616"/>
        <a:ext cx="5243823" cy="1442911"/>
      </dsp:txXfrm>
    </dsp:sp>
    <dsp:sp modelId="{0FE34609-DF8F-445C-91A4-E4A08FAFE4F3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DAD8F-DF61-4A92-9A02-09A1B8292B7F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B173C-C3DA-413E-A694-28E3EBE6607D}">
      <dsp:nvSpPr>
        <dsp:cNvPr id="0" name=""/>
        <dsp:cNvSpPr/>
      </dsp:nvSpPr>
      <dsp:spPr>
        <a:xfrm>
          <a:off x="1666563" y="180425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kern="1200"/>
            <a:t>Calculate SEB and water balance for each timestep </a:t>
          </a:r>
          <a:endParaRPr lang="en-US" sz="2500" kern="1200"/>
        </a:p>
      </dsp:txBody>
      <dsp:txXfrm>
        <a:off x="1666563" y="1804256"/>
        <a:ext cx="5243823" cy="1442911"/>
      </dsp:txXfrm>
    </dsp:sp>
    <dsp:sp modelId="{357B9BDB-BD8B-4AFE-A486-19B4FE3BA9B2}">
      <dsp:nvSpPr>
        <dsp:cNvPr id="0" name=""/>
        <dsp:cNvSpPr/>
      </dsp:nvSpPr>
      <dsp:spPr>
        <a:xfrm>
          <a:off x="0" y="360789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90AF68-BBA1-4C4C-82E9-AA317516C0FF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15E34-BEA5-4A10-96D2-543368C90E87}">
      <dsp:nvSpPr>
        <dsp:cNvPr id="0" name=""/>
        <dsp:cNvSpPr/>
      </dsp:nvSpPr>
      <dsp:spPr>
        <a:xfrm>
          <a:off x="1666563" y="360789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kern="1200"/>
            <a:t>Water balance not calculated if surface and ground layer are frozen </a:t>
          </a:r>
          <a:endParaRPr lang="en-US" sz="2500" kern="1200"/>
        </a:p>
      </dsp:txBody>
      <dsp:txXfrm>
        <a:off x="1666563" y="3607896"/>
        <a:ext cx="5243823" cy="1442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6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7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36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3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1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8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04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4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1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88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78" r:id="rId6"/>
    <p:sldLayoutId id="2147483774" r:id="rId7"/>
    <p:sldLayoutId id="2147483775" r:id="rId8"/>
    <p:sldLayoutId id="2147483776" r:id="rId9"/>
    <p:sldLayoutId id="2147483777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20E9FD-5A9A-456C-9944-11A66A1423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2" y="-1"/>
            <a:ext cx="12192031" cy="6858001"/>
          </a:xfrm>
          <a:prstGeom prst="rect">
            <a:avLst/>
          </a:prstGeom>
        </p:spPr>
      </p:pic>
      <p:sp>
        <p:nvSpPr>
          <p:cNvPr id="28" name="Rectangle 2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6C9CB5C-D060-4D7C-9CF2-328A634FB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r>
              <a:rPr lang="nb-NO" sz="6000">
                <a:solidFill>
                  <a:schemeClr val="bg1"/>
                </a:solidFill>
              </a:rPr>
              <a:t>Saturation and surface runoff in a simple SEB-model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2E6CC2C-6AD3-4889-A099-BBB32BB8D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6"/>
            <a:ext cx="5449479" cy="1663495"/>
          </a:xfrm>
        </p:spPr>
        <p:txBody>
          <a:bodyPr anchor="b">
            <a:normAutofit/>
          </a:bodyPr>
          <a:lstStyle/>
          <a:p>
            <a:r>
              <a:rPr lang="nb-NO">
                <a:solidFill>
                  <a:schemeClr val="bg1"/>
                </a:solidFill>
              </a:rPr>
              <a:t>Eirik Nordgård</a:t>
            </a: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31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2E162EDE-B58A-414D-91E9-B48ED913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nb-NO" sz="4000"/>
              <a:t>Results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9683AA01-5ACB-4C70-9F17-81EE8A673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20" name="Plassholder for innhold 19" descr="Et bilde som inneholder tekst, kart&#10;&#10;Automatisk generert beskrivelse">
            <a:extLst>
              <a:ext uri="{FF2B5EF4-FFF2-40B4-BE49-F238E27FC236}">
                <a16:creationId xmlns:a16="http://schemas.microsoft.com/office/drawing/2014/main" id="{1B59F96A-0E7A-4516-8DA5-B419424E9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47" y="671565"/>
            <a:ext cx="6892560" cy="516942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1250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2E162EDE-B58A-414D-91E9-B48ED913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nb-NO" sz="4000"/>
              <a:t>Results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5E80B8A6-4667-4424-AEE7-A1E28B3C9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5502AE1F-33AF-4385-8924-D6CDEAD46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47" y="671565"/>
            <a:ext cx="6892560" cy="516942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3441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AC5FB60-A723-4822-9634-43AD2E07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References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A13330B-0A58-46D7-B0E2-65B56E91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D. Penna et al. (2011). </a:t>
            </a:r>
            <a:r>
              <a:rPr lang="nb-NO" i="1" dirty="0"/>
              <a:t>The </a:t>
            </a:r>
            <a:r>
              <a:rPr lang="nb-NO" i="1" dirty="0" err="1"/>
              <a:t>influence</a:t>
            </a:r>
            <a:r>
              <a:rPr lang="nb-NO" i="1" dirty="0"/>
              <a:t> </a:t>
            </a:r>
            <a:r>
              <a:rPr lang="nb-NO" i="1" dirty="0" err="1"/>
              <a:t>of</a:t>
            </a:r>
            <a:r>
              <a:rPr lang="nb-NO" i="1" dirty="0"/>
              <a:t> </a:t>
            </a:r>
            <a:r>
              <a:rPr lang="nb-NO" i="1" dirty="0" err="1"/>
              <a:t>soil</a:t>
            </a:r>
            <a:r>
              <a:rPr lang="nb-NO" i="1" dirty="0"/>
              <a:t> </a:t>
            </a:r>
            <a:r>
              <a:rPr lang="nb-NO" i="1" dirty="0" err="1"/>
              <a:t>moisture</a:t>
            </a:r>
            <a:r>
              <a:rPr lang="nb-NO" i="1" dirty="0"/>
              <a:t> </a:t>
            </a:r>
            <a:r>
              <a:rPr lang="nb-NO" i="1" dirty="0" err="1"/>
              <a:t>on</a:t>
            </a:r>
            <a:r>
              <a:rPr lang="nb-NO" i="1" dirty="0"/>
              <a:t> </a:t>
            </a:r>
            <a:r>
              <a:rPr lang="nb-NO" i="1" dirty="0" err="1"/>
              <a:t>threshold</a:t>
            </a:r>
            <a:r>
              <a:rPr lang="nb-NO" i="1" dirty="0"/>
              <a:t> </a:t>
            </a:r>
            <a:r>
              <a:rPr lang="nb-NO" i="1" dirty="0" err="1"/>
              <a:t>runoff</a:t>
            </a:r>
            <a:r>
              <a:rPr lang="nb-NO" i="1" dirty="0"/>
              <a:t> </a:t>
            </a:r>
            <a:r>
              <a:rPr lang="nb-NO" i="1" dirty="0" err="1"/>
              <a:t>generation</a:t>
            </a:r>
            <a:r>
              <a:rPr lang="nb-NO" i="1" dirty="0"/>
              <a:t> </a:t>
            </a:r>
            <a:r>
              <a:rPr lang="nb-NO" i="1" dirty="0" err="1"/>
              <a:t>process</a:t>
            </a:r>
            <a:r>
              <a:rPr lang="nb-NO" i="1" dirty="0"/>
              <a:t> in an alpine </a:t>
            </a:r>
            <a:r>
              <a:rPr lang="nb-NO" i="1" dirty="0" err="1"/>
              <a:t>headwater</a:t>
            </a:r>
            <a:r>
              <a:rPr lang="nb-NO" i="1" dirty="0"/>
              <a:t> catchment.</a:t>
            </a:r>
          </a:p>
          <a:p>
            <a:r>
              <a:rPr lang="nb-NO" dirty="0"/>
              <a:t>S. Lawrence </a:t>
            </a:r>
            <a:r>
              <a:rPr lang="nb-NO" dirty="0" err="1"/>
              <a:t>Dingman</a:t>
            </a:r>
            <a:r>
              <a:rPr lang="nb-NO" dirty="0"/>
              <a:t> (2015). </a:t>
            </a:r>
            <a:r>
              <a:rPr lang="nb-NO" i="1" dirty="0" err="1"/>
              <a:t>Physical</a:t>
            </a:r>
            <a:r>
              <a:rPr lang="nb-NO" i="1" dirty="0"/>
              <a:t> </a:t>
            </a:r>
            <a:r>
              <a:rPr lang="nb-NO" i="1" dirty="0" err="1"/>
              <a:t>Hydrology</a:t>
            </a:r>
            <a:r>
              <a:rPr lang="nb-NO" i="1" dirty="0"/>
              <a:t>.</a:t>
            </a:r>
            <a:endParaRPr lang="nb-NO" dirty="0"/>
          </a:p>
          <a:p>
            <a:r>
              <a:rPr lang="nb-NO" dirty="0" err="1"/>
              <a:t>Webpage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Finse Alpine Research Center. URL: www.finse.uio.no/about/location/</a:t>
            </a:r>
            <a:br>
              <a:rPr lang="nb-NO" dirty="0"/>
            </a:br>
            <a:r>
              <a:rPr lang="nb-NO" dirty="0" err="1"/>
              <a:t>Visited</a:t>
            </a:r>
            <a:r>
              <a:rPr lang="nb-NO" dirty="0"/>
              <a:t> at 20th </a:t>
            </a:r>
            <a:r>
              <a:rPr lang="nb-NO" dirty="0" err="1"/>
              <a:t>Of</a:t>
            </a:r>
            <a:r>
              <a:rPr lang="nb-NO" dirty="0"/>
              <a:t> April 2020.</a:t>
            </a:r>
          </a:p>
          <a:p>
            <a:r>
              <a:rPr lang="nb-NO" dirty="0"/>
              <a:t>Yr.no for </a:t>
            </a:r>
            <a:r>
              <a:rPr lang="nb-NO" dirty="0" err="1"/>
              <a:t>weather</a:t>
            </a:r>
            <a:r>
              <a:rPr lang="nb-NO" dirty="0"/>
              <a:t> </a:t>
            </a:r>
            <a:r>
              <a:rPr lang="nb-NO" dirty="0" err="1"/>
              <a:t>statistics</a:t>
            </a:r>
            <a:r>
              <a:rPr lang="nb-NO" dirty="0"/>
              <a:t>. URL: https://www.yr.no/nb/historikk/graf/1-111123/Norge/Vestland/Ulvik/Finse.</a:t>
            </a:r>
          </a:p>
          <a:p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833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ABDA6DE-BDD5-4724-9C76-955FF0035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nb-NO" dirty="0" err="1"/>
              <a:t>Overview</a:t>
            </a:r>
            <a:endParaRPr lang="nb-NO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4B9C67F8-D4AB-4C59-B2EA-B33EB03CFC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628459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4903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359FFA7-CD8B-4280-BF85-FF07CEA0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nb-NO" sz="3600" dirty="0" err="1"/>
              <a:t>Backround</a:t>
            </a:r>
            <a:endParaRPr lang="nb-NO" sz="3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3E7D4C79-EFBA-4731-82C7-8703C1D02A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28565" y="643466"/>
                <a:ext cx="6818427" cy="5470462"/>
              </a:xfrm>
            </p:spPr>
            <p:txBody>
              <a:bodyPr anchor="ctr">
                <a:normAutofit/>
              </a:bodyPr>
              <a:lstStyle/>
              <a:p>
                <a:r>
                  <a:rPr lang="en-GB" dirty="0"/>
                  <a:t>Energy balance surface layer: E</a:t>
                </a:r>
                <a:r>
                  <a:rPr lang="en-GB" baseline="-25000" dirty="0"/>
                  <a:t>1</a:t>
                </a:r>
                <a:r>
                  <a:rPr lang="en-GB" dirty="0"/>
                  <a:t> =  S</a:t>
                </a:r>
                <a:r>
                  <a:rPr lang="en-GB" baseline="-25000" dirty="0"/>
                  <a:t>in </a:t>
                </a:r>
                <a:r>
                  <a:rPr lang="en-GB" dirty="0"/>
                  <a:t>+ </a:t>
                </a:r>
                <a:r>
                  <a:rPr lang="en-GB" dirty="0" err="1"/>
                  <a:t>S</a:t>
                </a:r>
                <a:r>
                  <a:rPr lang="en-GB" baseline="-25000" dirty="0" err="1"/>
                  <a:t>out</a:t>
                </a:r>
                <a:r>
                  <a:rPr lang="en-GB" dirty="0"/>
                  <a:t>+ L</a:t>
                </a:r>
                <a:r>
                  <a:rPr lang="en-GB" baseline="-25000" dirty="0"/>
                  <a:t>in </a:t>
                </a:r>
                <a:r>
                  <a:rPr lang="en-GB" dirty="0"/>
                  <a:t>+L</a:t>
                </a:r>
                <a:r>
                  <a:rPr lang="en-GB" baseline="-25000" dirty="0"/>
                  <a:t>out</a:t>
                </a:r>
                <a:r>
                  <a:rPr lang="en-GB" dirty="0"/>
                  <a:t>+ </a:t>
                </a:r>
                <a:r>
                  <a:rPr lang="en-GB" dirty="0" err="1"/>
                  <a:t>F</a:t>
                </a:r>
                <a:r>
                  <a:rPr lang="en-GB" baseline="-25000" dirty="0" err="1"/>
                  <a:t>cond</a:t>
                </a:r>
                <a:r>
                  <a:rPr lang="en-GB" dirty="0"/>
                  <a:t> + </a:t>
                </a:r>
                <a:r>
                  <a:rPr lang="en-GB" dirty="0" err="1"/>
                  <a:t>Q</a:t>
                </a:r>
                <a:r>
                  <a:rPr lang="en-GB" baseline="-25000" dirty="0" err="1"/>
                  <a:t>h</a:t>
                </a:r>
                <a:r>
                  <a:rPr lang="en-GB" baseline="-25000" dirty="0"/>
                  <a:t> </a:t>
                </a:r>
                <a:r>
                  <a:rPr lang="en-GB" dirty="0"/>
                  <a:t>+</a:t>
                </a:r>
                <a:r>
                  <a:rPr lang="en-GB" baseline="-25000" dirty="0"/>
                  <a:t> </a:t>
                </a:r>
                <a:r>
                  <a:rPr lang="en-GB" dirty="0" err="1"/>
                  <a:t>Q</a:t>
                </a:r>
                <a:r>
                  <a:rPr lang="en-GB" baseline="-25000" dirty="0" err="1"/>
                  <a:t>e</a:t>
                </a:r>
                <a:endParaRPr lang="en-US" baseline="-25000" dirty="0"/>
              </a:p>
              <a:p>
                <a:r>
                  <a:rPr lang="nb-NO" dirty="0"/>
                  <a:t>Energy </a:t>
                </a:r>
                <a:r>
                  <a:rPr lang="nb-NO" dirty="0" err="1"/>
                  <a:t>balance</a:t>
                </a:r>
                <a:r>
                  <a:rPr lang="nb-NO" dirty="0"/>
                  <a:t> </a:t>
                </a:r>
                <a:r>
                  <a:rPr lang="nb-NO" dirty="0" err="1"/>
                  <a:t>dictates</a:t>
                </a:r>
                <a:r>
                  <a:rPr lang="nb-NO" dirty="0"/>
                  <a:t> water </a:t>
                </a:r>
                <a:r>
                  <a:rPr lang="nb-NO" dirty="0" err="1"/>
                  <a:t>balance</a:t>
                </a:r>
                <a:endParaRPr lang="nb-NO" dirty="0"/>
              </a:p>
              <a:p>
                <a:r>
                  <a:rPr lang="en-US" dirty="0"/>
                  <a:t>Saturation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i="1">
                            <a:latin typeface="Cambria Math" panose="02040503050406030204" pitchFamily="18" charset="0"/>
                          </a:rPr>
                          <m:t>𝑊𝑎𝑡𝑒𝑟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𝐿𝑒𝑣𝑒𝑙</m:t>
                        </m:r>
                      </m:num>
                      <m:den>
                        <m:r>
                          <a:rPr lang="nb-NO" i="1">
                            <a:latin typeface="Cambria Math" panose="02040503050406030204" pitchFamily="18" charset="0"/>
                          </a:rPr>
                          <m:t>𝐵𝑢𝑐𝑘𝑒𝑡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𝐷𝑒𝑝𝑡h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Non-linear relationship between saturation and runoff modeled linearly </a:t>
                </a:r>
              </a:p>
              <a:p>
                <a:r>
                  <a:rPr lang="en-US" dirty="0" err="1"/>
                  <a:t>Riperian</a:t>
                </a:r>
                <a:r>
                  <a:rPr lang="en-US" dirty="0"/>
                  <a:t> zone vs. hillslope </a:t>
                </a:r>
              </a:p>
              <a:p>
                <a:endParaRPr lang="nb-NO" dirty="0"/>
              </a:p>
            </p:txBody>
          </p:sp>
        </mc:Choice>
        <mc:Fallback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3E7D4C79-EFBA-4731-82C7-8703C1D02A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8565" y="643466"/>
                <a:ext cx="6818427" cy="5470462"/>
              </a:xfrm>
              <a:blipFill>
                <a:blip r:embed="rId2"/>
                <a:stretch>
                  <a:fillRect l="-71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577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3D3CC3D-C656-46CA-A03E-6733E08D8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i="1" dirty="0"/>
              <a:t>The influence of soil moisture on threshold runoff generation process in an alpine headwater catchment </a:t>
            </a:r>
            <a:br>
              <a:rPr lang="en-US" sz="2800" dirty="0"/>
            </a:br>
            <a:r>
              <a:rPr lang="en-US" sz="2800" dirty="0"/>
              <a:t>Penna et al. 2011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Plassholder for innhold 2">
            <a:extLst>
              <a:ext uri="{FF2B5EF4-FFF2-40B4-BE49-F238E27FC236}">
                <a16:creationId xmlns:a16="http://schemas.microsoft.com/office/drawing/2014/main" id="{B77C26C5-07A5-4E18-AD37-575088EDBE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130192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6025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38FD54A-9C2E-4CFA-B57C-B49838EA5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Penna et al. 2011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2F3DCCDD-969F-4A21-9D68-E6796EBE2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707" y="97706"/>
            <a:ext cx="3686727" cy="532379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Plassholder for innhold 6">
            <a:extLst>
              <a:ext uri="{FF2B5EF4-FFF2-40B4-BE49-F238E27FC236}">
                <a16:creationId xmlns:a16="http://schemas.microsoft.com/office/drawing/2014/main" id="{7EC27444-8346-4110-9315-F7C877D5A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9E22701C-60C7-4B8B-ABDE-608079B2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769" y="49354"/>
            <a:ext cx="4505573" cy="466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9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AC9E9C8-AE56-4CDC-8147-0D9E4501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DD3F70-D2CA-4D70-8B42-737B32858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FB3CB543-5011-4579-BDCC-C640F06DB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46" y="349153"/>
            <a:ext cx="7288751" cy="558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6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AC23C30-6407-408E-AF74-BDC876384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nb-NO"/>
              <a:t>Area and data</a:t>
            </a:r>
            <a:endParaRPr lang="nb-NO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42914CF8-D261-4CE0-8DA7-9712C0582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790138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6110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C4EE1EB-1185-44A2-98F3-09B2E6802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nb-NO" dirty="0"/>
              <a:t>Model </a:t>
            </a:r>
            <a:r>
              <a:rPr lang="nb-NO" dirty="0" err="1"/>
              <a:t>setup</a:t>
            </a:r>
            <a:endParaRPr lang="nb-NO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17FD74C1-A421-4633-861E-E0702DD978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763990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788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51A43B4-19FB-40E2-8207-BC330EA5A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 – overview 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34410489-7C8B-495C-ABDC-9FC16BFE5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72" y="640081"/>
            <a:ext cx="6738871" cy="505415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7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61155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412425"/>
      </a:dk2>
      <a:lt2>
        <a:srgbClr val="E8E2E8"/>
      </a:lt2>
      <a:accent1>
        <a:srgbClr val="4BB848"/>
      </a:accent1>
      <a:accent2>
        <a:srgbClr val="6FB13B"/>
      </a:accent2>
      <a:accent3>
        <a:srgbClr val="9AA842"/>
      </a:accent3>
      <a:accent4>
        <a:srgbClr val="B1903B"/>
      </a:accent4>
      <a:accent5>
        <a:srgbClr val="C3714D"/>
      </a:accent5>
      <a:accent6>
        <a:srgbClr val="B13B48"/>
      </a:accent6>
      <a:hlink>
        <a:srgbClr val="B2733B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334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12</vt:i4>
      </vt:variant>
    </vt:vector>
  </HeadingPairs>
  <TitlesOfParts>
    <vt:vector size="18" baseType="lpstr">
      <vt:lpstr>Arial Nova Light</vt:lpstr>
      <vt:lpstr>Bembo</vt:lpstr>
      <vt:lpstr>Calibri</vt:lpstr>
      <vt:lpstr>Cambria Math</vt:lpstr>
      <vt:lpstr>Wingdings</vt:lpstr>
      <vt:lpstr>RetrospectVTI</vt:lpstr>
      <vt:lpstr>Saturation and surface runoff in a simple SEB-model</vt:lpstr>
      <vt:lpstr>Overview</vt:lpstr>
      <vt:lpstr>Backround</vt:lpstr>
      <vt:lpstr>The influence of soil moisture on threshold runoff generation process in an alpine headwater catchment  Penna et al. 2011</vt:lpstr>
      <vt:lpstr>Penna et al. 2011</vt:lpstr>
      <vt:lpstr>PowerPoint-presentasjon</vt:lpstr>
      <vt:lpstr>Area and data</vt:lpstr>
      <vt:lpstr>Model setup</vt:lpstr>
      <vt:lpstr>Results – overview </vt:lpstr>
      <vt:lpstr>Results </vt:lpstr>
      <vt:lpstr>Results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Saturation and surface runoff in a simple SEB-model</dc:title>
  <dc:creator>Eirik Nordgård</dc:creator>
  <cp:lastModifiedBy>Eirik Nordgård</cp:lastModifiedBy>
  <cp:revision>6</cp:revision>
  <dcterms:created xsi:type="dcterms:W3CDTF">2020-05-07T08:58:40Z</dcterms:created>
  <dcterms:modified xsi:type="dcterms:W3CDTF">2020-05-07T14:28:17Z</dcterms:modified>
</cp:coreProperties>
</file>