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1" r:id="rId3"/>
    <p:sldId id="262" r:id="rId4"/>
    <p:sldId id="263" r:id="rId5"/>
    <p:sldId id="264"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384C"/>
    <a:srgbClr val="8499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3D276-5615-442C-9F14-FA6A90C491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0EC345-6FBD-485A-A0DD-209923C24F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F0083F-D471-4A16-BD64-7536C722B8C6}"/>
              </a:ext>
            </a:extLst>
          </p:cNvPr>
          <p:cNvSpPr>
            <a:spLocks noGrp="1"/>
          </p:cNvSpPr>
          <p:nvPr>
            <p:ph type="dt" sz="half" idx="10"/>
          </p:nvPr>
        </p:nvSpPr>
        <p:spPr/>
        <p:txBody>
          <a:bodyPr/>
          <a:lstStyle/>
          <a:p>
            <a:fld id="{B5E27895-E01D-446A-B610-65ADAE500047}" type="datetimeFigureOut">
              <a:rPr lang="en-US" smtClean="0"/>
              <a:t>8/15/2019</a:t>
            </a:fld>
            <a:endParaRPr lang="en-US"/>
          </a:p>
        </p:txBody>
      </p:sp>
      <p:sp>
        <p:nvSpPr>
          <p:cNvPr id="5" name="Footer Placeholder 4">
            <a:extLst>
              <a:ext uri="{FF2B5EF4-FFF2-40B4-BE49-F238E27FC236}">
                <a16:creationId xmlns:a16="http://schemas.microsoft.com/office/drawing/2014/main" id="{BBB67B19-6ACE-4371-93F4-9AA268EC6C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0B0DD-81AC-4C2D-974D-9DB0EF3EA1E2}"/>
              </a:ext>
            </a:extLst>
          </p:cNvPr>
          <p:cNvSpPr>
            <a:spLocks noGrp="1"/>
          </p:cNvSpPr>
          <p:nvPr>
            <p:ph type="sldNum" sz="quarter" idx="12"/>
          </p:nvPr>
        </p:nvSpPr>
        <p:spPr/>
        <p:txBody>
          <a:bodyPr/>
          <a:lstStyle/>
          <a:p>
            <a:fld id="{F0180289-7227-4DA0-8D1E-21D6393D80C5}" type="slidenum">
              <a:rPr lang="en-US" smtClean="0"/>
              <a:t>‹#›</a:t>
            </a:fld>
            <a:endParaRPr lang="en-US"/>
          </a:p>
        </p:txBody>
      </p:sp>
    </p:spTree>
    <p:extLst>
      <p:ext uri="{BB962C8B-B14F-4D97-AF65-F5344CB8AC3E}">
        <p14:creationId xmlns:p14="http://schemas.microsoft.com/office/powerpoint/2010/main" val="383717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CD298-EDFB-4447-A12D-D15EDCB1C4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25D58F-9408-46D9-8FCD-480F225CB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FF95F0-5D54-4D3C-8A8C-C93D7F75A4EB}"/>
              </a:ext>
            </a:extLst>
          </p:cNvPr>
          <p:cNvSpPr>
            <a:spLocks noGrp="1"/>
          </p:cNvSpPr>
          <p:nvPr>
            <p:ph type="dt" sz="half" idx="10"/>
          </p:nvPr>
        </p:nvSpPr>
        <p:spPr/>
        <p:txBody>
          <a:bodyPr/>
          <a:lstStyle/>
          <a:p>
            <a:fld id="{B5E27895-E01D-446A-B610-65ADAE500047}" type="datetimeFigureOut">
              <a:rPr lang="en-US" smtClean="0"/>
              <a:t>8/15/2019</a:t>
            </a:fld>
            <a:endParaRPr lang="en-US"/>
          </a:p>
        </p:txBody>
      </p:sp>
      <p:sp>
        <p:nvSpPr>
          <p:cNvPr id="5" name="Footer Placeholder 4">
            <a:extLst>
              <a:ext uri="{FF2B5EF4-FFF2-40B4-BE49-F238E27FC236}">
                <a16:creationId xmlns:a16="http://schemas.microsoft.com/office/drawing/2014/main" id="{0F2FBEF8-ADBC-4A70-BE49-3A5272DC13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378D2-58CD-4B32-9511-F9009DB4AD6D}"/>
              </a:ext>
            </a:extLst>
          </p:cNvPr>
          <p:cNvSpPr>
            <a:spLocks noGrp="1"/>
          </p:cNvSpPr>
          <p:nvPr>
            <p:ph type="sldNum" sz="quarter" idx="12"/>
          </p:nvPr>
        </p:nvSpPr>
        <p:spPr/>
        <p:txBody>
          <a:bodyPr/>
          <a:lstStyle/>
          <a:p>
            <a:fld id="{F0180289-7227-4DA0-8D1E-21D6393D80C5}" type="slidenum">
              <a:rPr lang="en-US" smtClean="0"/>
              <a:t>‹#›</a:t>
            </a:fld>
            <a:endParaRPr lang="en-US"/>
          </a:p>
        </p:txBody>
      </p:sp>
    </p:spTree>
    <p:extLst>
      <p:ext uri="{BB962C8B-B14F-4D97-AF65-F5344CB8AC3E}">
        <p14:creationId xmlns:p14="http://schemas.microsoft.com/office/powerpoint/2010/main" val="3081443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AF4CFA-526C-476A-A4D3-D4547BC4CA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7608CA-8542-4E23-B9AB-91BA3CCD90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B4AE5-DC41-4CEC-915A-19016F9FAAE4}"/>
              </a:ext>
            </a:extLst>
          </p:cNvPr>
          <p:cNvSpPr>
            <a:spLocks noGrp="1"/>
          </p:cNvSpPr>
          <p:nvPr>
            <p:ph type="dt" sz="half" idx="10"/>
          </p:nvPr>
        </p:nvSpPr>
        <p:spPr/>
        <p:txBody>
          <a:bodyPr/>
          <a:lstStyle/>
          <a:p>
            <a:fld id="{B5E27895-E01D-446A-B610-65ADAE500047}" type="datetimeFigureOut">
              <a:rPr lang="en-US" smtClean="0"/>
              <a:t>8/15/2019</a:t>
            </a:fld>
            <a:endParaRPr lang="en-US"/>
          </a:p>
        </p:txBody>
      </p:sp>
      <p:sp>
        <p:nvSpPr>
          <p:cNvPr id="5" name="Footer Placeholder 4">
            <a:extLst>
              <a:ext uri="{FF2B5EF4-FFF2-40B4-BE49-F238E27FC236}">
                <a16:creationId xmlns:a16="http://schemas.microsoft.com/office/drawing/2014/main" id="{32154BB7-FF4F-4ABF-B7C0-8736E45FD3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7F185-E398-4200-8DE7-2A97089CDA7C}"/>
              </a:ext>
            </a:extLst>
          </p:cNvPr>
          <p:cNvSpPr>
            <a:spLocks noGrp="1"/>
          </p:cNvSpPr>
          <p:nvPr>
            <p:ph type="sldNum" sz="quarter" idx="12"/>
          </p:nvPr>
        </p:nvSpPr>
        <p:spPr/>
        <p:txBody>
          <a:bodyPr/>
          <a:lstStyle/>
          <a:p>
            <a:fld id="{F0180289-7227-4DA0-8D1E-21D6393D80C5}" type="slidenum">
              <a:rPr lang="en-US" smtClean="0"/>
              <a:t>‹#›</a:t>
            </a:fld>
            <a:endParaRPr lang="en-US"/>
          </a:p>
        </p:txBody>
      </p:sp>
    </p:spTree>
    <p:extLst>
      <p:ext uri="{BB962C8B-B14F-4D97-AF65-F5344CB8AC3E}">
        <p14:creationId xmlns:p14="http://schemas.microsoft.com/office/powerpoint/2010/main" val="584868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A58810-7801-4456-99CA-6EABF54D596D}" type="datetime1">
              <a:rPr lang="en-US" smtClean="0"/>
              <a:t>8/15/2019</a:t>
            </a:fld>
            <a:endParaRPr lang="en-US"/>
          </a:p>
        </p:txBody>
      </p:sp>
      <p:sp>
        <p:nvSpPr>
          <p:cNvPr id="5" name="Footer Placeholder 4"/>
          <p:cNvSpPr>
            <a:spLocks noGrp="1"/>
          </p:cNvSpPr>
          <p:nvPr>
            <p:ph type="ftr" sz="quarter" idx="11"/>
          </p:nvPr>
        </p:nvSpPr>
        <p:spPr/>
        <p:txBody>
          <a:bodyPr/>
          <a:lstStyle/>
          <a:p>
            <a:r>
              <a:rPr lang="en-US"/>
              <a:t>Page 1</a:t>
            </a:r>
          </a:p>
        </p:txBody>
      </p:sp>
      <p:sp>
        <p:nvSpPr>
          <p:cNvPr id="6" name="Slide Number Placeholder 5"/>
          <p:cNvSpPr>
            <a:spLocks noGrp="1"/>
          </p:cNvSpPr>
          <p:nvPr>
            <p:ph type="sldNum" sz="quarter" idx="12"/>
          </p:nvPr>
        </p:nvSpPr>
        <p:spPr/>
        <p:txBody>
          <a:bodyPr/>
          <a:lstStyle/>
          <a:p>
            <a:fld id="{8C3173EA-5CE7-4E1B-8F79-815AF2A5E07F}" type="slidenum">
              <a:rPr lang="en-US" smtClean="0"/>
              <a:t>‹#›</a:t>
            </a:fld>
            <a:endParaRPr lang="en-US"/>
          </a:p>
        </p:txBody>
      </p:sp>
    </p:spTree>
    <p:extLst>
      <p:ext uri="{BB962C8B-B14F-4D97-AF65-F5344CB8AC3E}">
        <p14:creationId xmlns:p14="http://schemas.microsoft.com/office/powerpoint/2010/main" val="33264829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5BF245-1279-4B4A-B60D-283930A8B456}" type="datetime1">
              <a:rPr lang="en-US" smtClean="0"/>
              <a:t>8/15/2019</a:t>
            </a:fld>
            <a:endParaRPr lang="en-US"/>
          </a:p>
        </p:txBody>
      </p:sp>
      <p:sp>
        <p:nvSpPr>
          <p:cNvPr id="5" name="Footer Placeholder 4"/>
          <p:cNvSpPr>
            <a:spLocks noGrp="1"/>
          </p:cNvSpPr>
          <p:nvPr>
            <p:ph type="ftr" sz="quarter" idx="11"/>
          </p:nvPr>
        </p:nvSpPr>
        <p:spPr/>
        <p:txBody>
          <a:bodyPr/>
          <a:lstStyle/>
          <a:p>
            <a:r>
              <a:rPr lang="en-US"/>
              <a:t>Page 1</a:t>
            </a:r>
          </a:p>
        </p:txBody>
      </p:sp>
      <p:sp>
        <p:nvSpPr>
          <p:cNvPr id="6" name="Slide Number Placeholder 5"/>
          <p:cNvSpPr>
            <a:spLocks noGrp="1"/>
          </p:cNvSpPr>
          <p:nvPr>
            <p:ph type="sldNum" sz="quarter" idx="12"/>
          </p:nvPr>
        </p:nvSpPr>
        <p:spPr/>
        <p:txBody>
          <a:bodyPr/>
          <a:lstStyle/>
          <a:p>
            <a:fld id="{8C3173EA-5CE7-4E1B-8F79-815AF2A5E07F}" type="slidenum">
              <a:rPr lang="en-US" smtClean="0"/>
              <a:t>‹#›</a:t>
            </a:fld>
            <a:endParaRPr lang="en-US"/>
          </a:p>
        </p:txBody>
      </p:sp>
    </p:spTree>
    <p:extLst>
      <p:ext uri="{BB962C8B-B14F-4D97-AF65-F5344CB8AC3E}">
        <p14:creationId xmlns:p14="http://schemas.microsoft.com/office/powerpoint/2010/main" val="1364514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627180-08F9-4074-8E78-846835847466}" type="datetime1">
              <a:rPr lang="en-US" smtClean="0"/>
              <a:t>8/15/2019</a:t>
            </a:fld>
            <a:endParaRPr lang="en-US"/>
          </a:p>
        </p:txBody>
      </p:sp>
      <p:sp>
        <p:nvSpPr>
          <p:cNvPr id="5" name="Footer Placeholder 4"/>
          <p:cNvSpPr>
            <a:spLocks noGrp="1"/>
          </p:cNvSpPr>
          <p:nvPr>
            <p:ph type="ftr" sz="quarter" idx="11"/>
          </p:nvPr>
        </p:nvSpPr>
        <p:spPr/>
        <p:txBody>
          <a:bodyPr/>
          <a:lstStyle/>
          <a:p>
            <a:r>
              <a:rPr lang="en-US"/>
              <a:t>Page 1</a:t>
            </a:r>
          </a:p>
        </p:txBody>
      </p:sp>
      <p:sp>
        <p:nvSpPr>
          <p:cNvPr id="6" name="Slide Number Placeholder 5"/>
          <p:cNvSpPr>
            <a:spLocks noGrp="1"/>
          </p:cNvSpPr>
          <p:nvPr>
            <p:ph type="sldNum" sz="quarter" idx="12"/>
          </p:nvPr>
        </p:nvSpPr>
        <p:spPr/>
        <p:txBody>
          <a:bodyPr/>
          <a:lstStyle/>
          <a:p>
            <a:fld id="{8C3173EA-5CE7-4E1B-8F79-815AF2A5E07F}" type="slidenum">
              <a:rPr lang="en-US" smtClean="0"/>
              <a:t>‹#›</a:t>
            </a:fld>
            <a:endParaRPr lang="en-US"/>
          </a:p>
        </p:txBody>
      </p:sp>
    </p:spTree>
    <p:extLst>
      <p:ext uri="{BB962C8B-B14F-4D97-AF65-F5344CB8AC3E}">
        <p14:creationId xmlns:p14="http://schemas.microsoft.com/office/powerpoint/2010/main" val="515831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3952E1-A27B-4F3A-B897-49D93AC557C1}" type="datetime1">
              <a:rPr lang="en-US" smtClean="0"/>
              <a:t>8/15/2019</a:t>
            </a:fld>
            <a:endParaRPr lang="en-US"/>
          </a:p>
        </p:txBody>
      </p:sp>
      <p:sp>
        <p:nvSpPr>
          <p:cNvPr id="6" name="Footer Placeholder 5"/>
          <p:cNvSpPr>
            <a:spLocks noGrp="1"/>
          </p:cNvSpPr>
          <p:nvPr>
            <p:ph type="ftr" sz="quarter" idx="11"/>
          </p:nvPr>
        </p:nvSpPr>
        <p:spPr/>
        <p:txBody>
          <a:bodyPr/>
          <a:lstStyle/>
          <a:p>
            <a:r>
              <a:rPr lang="en-US"/>
              <a:t>Page 1</a:t>
            </a:r>
          </a:p>
        </p:txBody>
      </p:sp>
      <p:sp>
        <p:nvSpPr>
          <p:cNvPr id="7" name="Slide Number Placeholder 6"/>
          <p:cNvSpPr>
            <a:spLocks noGrp="1"/>
          </p:cNvSpPr>
          <p:nvPr>
            <p:ph type="sldNum" sz="quarter" idx="12"/>
          </p:nvPr>
        </p:nvSpPr>
        <p:spPr/>
        <p:txBody>
          <a:bodyPr/>
          <a:lstStyle/>
          <a:p>
            <a:fld id="{8C3173EA-5CE7-4E1B-8F79-815AF2A5E07F}" type="slidenum">
              <a:rPr lang="en-US" smtClean="0"/>
              <a:t>‹#›</a:t>
            </a:fld>
            <a:endParaRPr lang="en-US"/>
          </a:p>
        </p:txBody>
      </p:sp>
    </p:spTree>
    <p:extLst>
      <p:ext uri="{BB962C8B-B14F-4D97-AF65-F5344CB8AC3E}">
        <p14:creationId xmlns:p14="http://schemas.microsoft.com/office/powerpoint/2010/main" val="3474558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580940-CDF2-4DDF-91AF-9F8057C07A29}" type="datetime1">
              <a:rPr lang="en-US" smtClean="0"/>
              <a:t>8/15/2019</a:t>
            </a:fld>
            <a:endParaRPr lang="en-US"/>
          </a:p>
        </p:txBody>
      </p:sp>
      <p:sp>
        <p:nvSpPr>
          <p:cNvPr id="8" name="Footer Placeholder 7"/>
          <p:cNvSpPr>
            <a:spLocks noGrp="1"/>
          </p:cNvSpPr>
          <p:nvPr>
            <p:ph type="ftr" sz="quarter" idx="11"/>
          </p:nvPr>
        </p:nvSpPr>
        <p:spPr/>
        <p:txBody>
          <a:bodyPr/>
          <a:lstStyle/>
          <a:p>
            <a:r>
              <a:rPr lang="en-US"/>
              <a:t>Page 1</a:t>
            </a:r>
          </a:p>
        </p:txBody>
      </p:sp>
      <p:sp>
        <p:nvSpPr>
          <p:cNvPr id="9" name="Slide Number Placeholder 8"/>
          <p:cNvSpPr>
            <a:spLocks noGrp="1"/>
          </p:cNvSpPr>
          <p:nvPr>
            <p:ph type="sldNum" sz="quarter" idx="12"/>
          </p:nvPr>
        </p:nvSpPr>
        <p:spPr/>
        <p:txBody>
          <a:bodyPr/>
          <a:lstStyle/>
          <a:p>
            <a:fld id="{8C3173EA-5CE7-4E1B-8F79-815AF2A5E07F}" type="slidenum">
              <a:rPr lang="en-US" smtClean="0"/>
              <a:t>‹#›</a:t>
            </a:fld>
            <a:endParaRPr lang="en-US"/>
          </a:p>
        </p:txBody>
      </p:sp>
    </p:spTree>
    <p:extLst>
      <p:ext uri="{BB962C8B-B14F-4D97-AF65-F5344CB8AC3E}">
        <p14:creationId xmlns:p14="http://schemas.microsoft.com/office/powerpoint/2010/main" val="1297592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D0CE95-0BA7-4A24-8BAF-69B28424295D}" type="datetime1">
              <a:rPr lang="en-US" smtClean="0"/>
              <a:t>8/15/2019</a:t>
            </a:fld>
            <a:endParaRPr lang="en-US"/>
          </a:p>
        </p:txBody>
      </p:sp>
      <p:sp>
        <p:nvSpPr>
          <p:cNvPr id="4" name="Footer Placeholder 3"/>
          <p:cNvSpPr>
            <a:spLocks noGrp="1"/>
          </p:cNvSpPr>
          <p:nvPr>
            <p:ph type="ftr" sz="quarter" idx="11"/>
          </p:nvPr>
        </p:nvSpPr>
        <p:spPr/>
        <p:txBody>
          <a:bodyPr/>
          <a:lstStyle/>
          <a:p>
            <a:r>
              <a:rPr lang="en-US"/>
              <a:t>Page 1</a:t>
            </a:r>
          </a:p>
        </p:txBody>
      </p:sp>
      <p:sp>
        <p:nvSpPr>
          <p:cNvPr id="5" name="Slide Number Placeholder 4"/>
          <p:cNvSpPr>
            <a:spLocks noGrp="1"/>
          </p:cNvSpPr>
          <p:nvPr>
            <p:ph type="sldNum" sz="quarter" idx="12"/>
          </p:nvPr>
        </p:nvSpPr>
        <p:spPr/>
        <p:txBody>
          <a:bodyPr/>
          <a:lstStyle/>
          <a:p>
            <a:fld id="{8C3173EA-5CE7-4E1B-8F79-815AF2A5E07F}" type="slidenum">
              <a:rPr lang="en-US" smtClean="0"/>
              <a:t>‹#›</a:t>
            </a:fld>
            <a:endParaRPr lang="en-US"/>
          </a:p>
        </p:txBody>
      </p:sp>
    </p:spTree>
    <p:extLst>
      <p:ext uri="{BB962C8B-B14F-4D97-AF65-F5344CB8AC3E}">
        <p14:creationId xmlns:p14="http://schemas.microsoft.com/office/powerpoint/2010/main" val="3819186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58C800-735F-4277-99AF-1952088BCE4D}" type="datetime1">
              <a:rPr lang="en-US" smtClean="0"/>
              <a:t>8/15/2019</a:t>
            </a:fld>
            <a:endParaRPr lang="en-US"/>
          </a:p>
        </p:txBody>
      </p:sp>
      <p:sp>
        <p:nvSpPr>
          <p:cNvPr id="3" name="Footer Placeholder 2"/>
          <p:cNvSpPr>
            <a:spLocks noGrp="1"/>
          </p:cNvSpPr>
          <p:nvPr>
            <p:ph type="ftr" sz="quarter" idx="11"/>
          </p:nvPr>
        </p:nvSpPr>
        <p:spPr/>
        <p:txBody>
          <a:bodyPr/>
          <a:lstStyle/>
          <a:p>
            <a:r>
              <a:rPr lang="en-US"/>
              <a:t>Page 1</a:t>
            </a:r>
          </a:p>
        </p:txBody>
      </p:sp>
      <p:sp>
        <p:nvSpPr>
          <p:cNvPr id="4" name="Slide Number Placeholder 3"/>
          <p:cNvSpPr>
            <a:spLocks noGrp="1"/>
          </p:cNvSpPr>
          <p:nvPr>
            <p:ph type="sldNum" sz="quarter" idx="12"/>
          </p:nvPr>
        </p:nvSpPr>
        <p:spPr/>
        <p:txBody>
          <a:bodyPr/>
          <a:lstStyle/>
          <a:p>
            <a:fld id="{8C3173EA-5CE7-4E1B-8F79-815AF2A5E07F}" type="slidenum">
              <a:rPr lang="en-US" smtClean="0"/>
              <a:t>‹#›</a:t>
            </a:fld>
            <a:endParaRPr lang="en-US"/>
          </a:p>
        </p:txBody>
      </p:sp>
    </p:spTree>
    <p:extLst>
      <p:ext uri="{BB962C8B-B14F-4D97-AF65-F5344CB8AC3E}">
        <p14:creationId xmlns:p14="http://schemas.microsoft.com/office/powerpoint/2010/main" val="22056634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358D38-80E2-4A47-9661-BCFB33C0198A}" type="datetime1">
              <a:rPr lang="en-US" smtClean="0"/>
              <a:t>8/15/2019</a:t>
            </a:fld>
            <a:endParaRPr lang="en-US"/>
          </a:p>
        </p:txBody>
      </p:sp>
      <p:sp>
        <p:nvSpPr>
          <p:cNvPr id="6" name="Footer Placeholder 5"/>
          <p:cNvSpPr>
            <a:spLocks noGrp="1"/>
          </p:cNvSpPr>
          <p:nvPr>
            <p:ph type="ftr" sz="quarter" idx="11"/>
          </p:nvPr>
        </p:nvSpPr>
        <p:spPr/>
        <p:txBody>
          <a:bodyPr/>
          <a:lstStyle/>
          <a:p>
            <a:r>
              <a:rPr lang="en-US"/>
              <a:t>Page 1</a:t>
            </a:r>
          </a:p>
        </p:txBody>
      </p:sp>
      <p:sp>
        <p:nvSpPr>
          <p:cNvPr id="7" name="Slide Number Placeholder 6"/>
          <p:cNvSpPr>
            <a:spLocks noGrp="1"/>
          </p:cNvSpPr>
          <p:nvPr>
            <p:ph type="sldNum" sz="quarter" idx="12"/>
          </p:nvPr>
        </p:nvSpPr>
        <p:spPr/>
        <p:txBody>
          <a:bodyPr/>
          <a:lstStyle/>
          <a:p>
            <a:fld id="{8C3173EA-5CE7-4E1B-8F79-815AF2A5E07F}" type="slidenum">
              <a:rPr lang="en-US" smtClean="0"/>
              <a:t>‹#›</a:t>
            </a:fld>
            <a:endParaRPr lang="en-US"/>
          </a:p>
        </p:txBody>
      </p:sp>
    </p:spTree>
    <p:extLst>
      <p:ext uri="{BB962C8B-B14F-4D97-AF65-F5344CB8AC3E}">
        <p14:creationId xmlns:p14="http://schemas.microsoft.com/office/powerpoint/2010/main" val="2356169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EE181-3579-4FBD-AACA-0A5F69C8D9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F070A9-1DF1-428D-9485-B8755DF901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09809E-8D0A-4280-8B9F-C702B179FE56}"/>
              </a:ext>
            </a:extLst>
          </p:cNvPr>
          <p:cNvSpPr>
            <a:spLocks noGrp="1"/>
          </p:cNvSpPr>
          <p:nvPr>
            <p:ph type="dt" sz="half" idx="10"/>
          </p:nvPr>
        </p:nvSpPr>
        <p:spPr/>
        <p:txBody>
          <a:bodyPr/>
          <a:lstStyle/>
          <a:p>
            <a:fld id="{B5E27895-E01D-446A-B610-65ADAE500047}" type="datetimeFigureOut">
              <a:rPr lang="en-US" smtClean="0"/>
              <a:t>8/15/2019</a:t>
            </a:fld>
            <a:endParaRPr lang="en-US"/>
          </a:p>
        </p:txBody>
      </p:sp>
      <p:sp>
        <p:nvSpPr>
          <p:cNvPr id="5" name="Footer Placeholder 4">
            <a:extLst>
              <a:ext uri="{FF2B5EF4-FFF2-40B4-BE49-F238E27FC236}">
                <a16:creationId xmlns:a16="http://schemas.microsoft.com/office/drawing/2014/main" id="{F781806A-B519-43C3-9C5B-F6601F680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2036D-C655-4170-AAAE-73F79DDBC01C}"/>
              </a:ext>
            </a:extLst>
          </p:cNvPr>
          <p:cNvSpPr>
            <a:spLocks noGrp="1"/>
          </p:cNvSpPr>
          <p:nvPr>
            <p:ph type="sldNum" sz="quarter" idx="12"/>
          </p:nvPr>
        </p:nvSpPr>
        <p:spPr/>
        <p:txBody>
          <a:bodyPr/>
          <a:lstStyle/>
          <a:p>
            <a:fld id="{F0180289-7227-4DA0-8D1E-21D6393D80C5}" type="slidenum">
              <a:rPr lang="en-US" smtClean="0"/>
              <a:t>‹#›</a:t>
            </a:fld>
            <a:endParaRPr lang="en-US"/>
          </a:p>
        </p:txBody>
      </p:sp>
    </p:spTree>
    <p:extLst>
      <p:ext uri="{BB962C8B-B14F-4D97-AF65-F5344CB8AC3E}">
        <p14:creationId xmlns:p14="http://schemas.microsoft.com/office/powerpoint/2010/main" val="3534688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F0AB58-16AA-469F-BB56-BB594A58C0A4}" type="datetime1">
              <a:rPr lang="en-US" smtClean="0"/>
              <a:t>8/15/2019</a:t>
            </a:fld>
            <a:endParaRPr lang="en-US"/>
          </a:p>
        </p:txBody>
      </p:sp>
      <p:sp>
        <p:nvSpPr>
          <p:cNvPr id="6" name="Footer Placeholder 5"/>
          <p:cNvSpPr>
            <a:spLocks noGrp="1"/>
          </p:cNvSpPr>
          <p:nvPr>
            <p:ph type="ftr" sz="quarter" idx="11"/>
          </p:nvPr>
        </p:nvSpPr>
        <p:spPr/>
        <p:txBody>
          <a:bodyPr/>
          <a:lstStyle/>
          <a:p>
            <a:r>
              <a:rPr lang="en-US"/>
              <a:t>Page 1</a:t>
            </a:r>
          </a:p>
        </p:txBody>
      </p:sp>
      <p:sp>
        <p:nvSpPr>
          <p:cNvPr id="7" name="Slide Number Placeholder 6"/>
          <p:cNvSpPr>
            <a:spLocks noGrp="1"/>
          </p:cNvSpPr>
          <p:nvPr>
            <p:ph type="sldNum" sz="quarter" idx="12"/>
          </p:nvPr>
        </p:nvSpPr>
        <p:spPr/>
        <p:txBody>
          <a:bodyPr/>
          <a:lstStyle/>
          <a:p>
            <a:fld id="{8C3173EA-5CE7-4E1B-8F79-815AF2A5E07F}" type="slidenum">
              <a:rPr lang="en-US" smtClean="0"/>
              <a:t>‹#›</a:t>
            </a:fld>
            <a:endParaRPr lang="en-US"/>
          </a:p>
        </p:txBody>
      </p:sp>
    </p:spTree>
    <p:extLst>
      <p:ext uri="{BB962C8B-B14F-4D97-AF65-F5344CB8AC3E}">
        <p14:creationId xmlns:p14="http://schemas.microsoft.com/office/powerpoint/2010/main" val="40655712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A298D4-1A72-4850-A8B8-740530B9ED5F}" type="datetime1">
              <a:rPr lang="en-US" smtClean="0"/>
              <a:t>8/15/2019</a:t>
            </a:fld>
            <a:endParaRPr lang="en-US"/>
          </a:p>
        </p:txBody>
      </p:sp>
      <p:sp>
        <p:nvSpPr>
          <p:cNvPr id="5" name="Footer Placeholder 4"/>
          <p:cNvSpPr>
            <a:spLocks noGrp="1"/>
          </p:cNvSpPr>
          <p:nvPr>
            <p:ph type="ftr" sz="quarter" idx="11"/>
          </p:nvPr>
        </p:nvSpPr>
        <p:spPr/>
        <p:txBody>
          <a:bodyPr/>
          <a:lstStyle/>
          <a:p>
            <a:r>
              <a:rPr lang="en-US"/>
              <a:t>Page 1</a:t>
            </a:r>
          </a:p>
        </p:txBody>
      </p:sp>
      <p:sp>
        <p:nvSpPr>
          <p:cNvPr id="6" name="Slide Number Placeholder 5"/>
          <p:cNvSpPr>
            <a:spLocks noGrp="1"/>
          </p:cNvSpPr>
          <p:nvPr>
            <p:ph type="sldNum" sz="quarter" idx="12"/>
          </p:nvPr>
        </p:nvSpPr>
        <p:spPr/>
        <p:txBody>
          <a:bodyPr/>
          <a:lstStyle/>
          <a:p>
            <a:fld id="{8C3173EA-5CE7-4E1B-8F79-815AF2A5E07F}" type="slidenum">
              <a:rPr lang="en-US" smtClean="0"/>
              <a:t>‹#›</a:t>
            </a:fld>
            <a:endParaRPr lang="en-US"/>
          </a:p>
        </p:txBody>
      </p:sp>
    </p:spTree>
    <p:extLst>
      <p:ext uri="{BB962C8B-B14F-4D97-AF65-F5344CB8AC3E}">
        <p14:creationId xmlns:p14="http://schemas.microsoft.com/office/powerpoint/2010/main" val="17017775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C812C7-A52A-4305-9828-185B87BE0A5F}" type="datetime1">
              <a:rPr lang="en-US" smtClean="0"/>
              <a:t>8/15/2019</a:t>
            </a:fld>
            <a:endParaRPr lang="en-US"/>
          </a:p>
        </p:txBody>
      </p:sp>
      <p:sp>
        <p:nvSpPr>
          <p:cNvPr id="5" name="Footer Placeholder 4"/>
          <p:cNvSpPr>
            <a:spLocks noGrp="1"/>
          </p:cNvSpPr>
          <p:nvPr>
            <p:ph type="ftr" sz="quarter" idx="11"/>
          </p:nvPr>
        </p:nvSpPr>
        <p:spPr/>
        <p:txBody>
          <a:bodyPr/>
          <a:lstStyle/>
          <a:p>
            <a:r>
              <a:rPr lang="en-US"/>
              <a:t>Page 1</a:t>
            </a:r>
          </a:p>
        </p:txBody>
      </p:sp>
      <p:sp>
        <p:nvSpPr>
          <p:cNvPr id="6" name="Slide Number Placeholder 5"/>
          <p:cNvSpPr>
            <a:spLocks noGrp="1"/>
          </p:cNvSpPr>
          <p:nvPr>
            <p:ph type="sldNum" sz="quarter" idx="12"/>
          </p:nvPr>
        </p:nvSpPr>
        <p:spPr/>
        <p:txBody>
          <a:bodyPr/>
          <a:lstStyle/>
          <a:p>
            <a:fld id="{8C3173EA-5CE7-4E1B-8F79-815AF2A5E07F}" type="slidenum">
              <a:rPr lang="en-US" smtClean="0"/>
              <a:t>‹#›</a:t>
            </a:fld>
            <a:endParaRPr lang="en-US"/>
          </a:p>
        </p:txBody>
      </p:sp>
    </p:spTree>
    <p:extLst>
      <p:ext uri="{BB962C8B-B14F-4D97-AF65-F5344CB8AC3E}">
        <p14:creationId xmlns:p14="http://schemas.microsoft.com/office/powerpoint/2010/main" val="3100259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DB274-2C77-4BE1-88EF-8974651E25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3698BB-91C2-49B9-9787-1F7E9F54A4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A37BAE-57AE-4743-BB21-7BC4429F098E}"/>
              </a:ext>
            </a:extLst>
          </p:cNvPr>
          <p:cNvSpPr>
            <a:spLocks noGrp="1"/>
          </p:cNvSpPr>
          <p:nvPr>
            <p:ph type="dt" sz="half" idx="10"/>
          </p:nvPr>
        </p:nvSpPr>
        <p:spPr/>
        <p:txBody>
          <a:bodyPr/>
          <a:lstStyle/>
          <a:p>
            <a:fld id="{B5E27895-E01D-446A-B610-65ADAE500047}" type="datetimeFigureOut">
              <a:rPr lang="en-US" smtClean="0"/>
              <a:t>8/15/2019</a:t>
            </a:fld>
            <a:endParaRPr lang="en-US"/>
          </a:p>
        </p:txBody>
      </p:sp>
      <p:sp>
        <p:nvSpPr>
          <p:cNvPr id="5" name="Footer Placeholder 4">
            <a:extLst>
              <a:ext uri="{FF2B5EF4-FFF2-40B4-BE49-F238E27FC236}">
                <a16:creationId xmlns:a16="http://schemas.microsoft.com/office/drawing/2014/main" id="{2D4BA8DF-F284-41D0-9CE5-0DC0A1A722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F64CE-5092-4A48-907E-B1CDCA1996EA}"/>
              </a:ext>
            </a:extLst>
          </p:cNvPr>
          <p:cNvSpPr>
            <a:spLocks noGrp="1"/>
          </p:cNvSpPr>
          <p:nvPr>
            <p:ph type="sldNum" sz="quarter" idx="12"/>
          </p:nvPr>
        </p:nvSpPr>
        <p:spPr/>
        <p:txBody>
          <a:bodyPr/>
          <a:lstStyle/>
          <a:p>
            <a:fld id="{F0180289-7227-4DA0-8D1E-21D6393D80C5}" type="slidenum">
              <a:rPr lang="en-US" smtClean="0"/>
              <a:t>‹#›</a:t>
            </a:fld>
            <a:endParaRPr lang="en-US"/>
          </a:p>
        </p:txBody>
      </p:sp>
    </p:spTree>
    <p:extLst>
      <p:ext uri="{BB962C8B-B14F-4D97-AF65-F5344CB8AC3E}">
        <p14:creationId xmlns:p14="http://schemas.microsoft.com/office/powerpoint/2010/main" val="3087442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E7612-7FBD-4FF6-BBB9-9CFFA639A5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25B30D-0723-41DB-BE4D-951E2C292C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2FE4F9-D810-4788-91D8-F2A465397B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6DD25F-E4CB-4C8D-B414-7A43FC1202A8}"/>
              </a:ext>
            </a:extLst>
          </p:cNvPr>
          <p:cNvSpPr>
            <a:spLocks noGrp="1"/>
          </p:cNvSpPr>
          <p:nvPr>
            <p:ph type="dt" sz="half" idx="10"/>
          </p:nvPr>
        </p:nvSpPr>
        <p:spPr/>
        <p:txBody>
          <a:bodyPr/>
          <a:lstStyle/>
          <a:p>
            <a:fld id="{B5E27895-E01D-446A-B610-65ADAE500047}" type="datetimeFigureOut">
              <a:rPr lang="en-US" smtClean="0"/>
              <a:t>8/15/2019</a:t>
            </a:fld>
            <a:endParaRPr lang="en-US"/>
          </a:p>
        </p:txBody>
      </p:sp>
      <p:sp>
        <p:nvSpPr>
          <p:cNvPr id="6" name="Footer Placeholder 5">
            <a:extLst>
              <a:ext uri="{FF2B5EF4-FFF2-40B4-BE49-F238E27FC236}">
                <a16:creationId xmlns:a16="http://schemas.microsoft.com/office/drawing/2014/main" id="{E8E2384F-3168-4E39-8FDC-9F0066025C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E526E2-DE8B-4574-A343-8B12B12673F1}"/>
              </a:ext>
            </a:extLst>
          </p:cNvPr>
          <p:cNvSpPr>
            <a:spLocks noGrp="1"/>
          </p:cNvSpPr>
          <p:nvPr>
            <p:ph type="sldNum" sz="quarter" idx="12"/>
          </p:nvPr>
        </p:nvSpPr>
        <p:spPr/>
        <p:txBody>
          <a:bodyPr/>
          <a:lstStyle/>
          <a:p>
            <a:fld id="{F0180289-7227-4DA0-8D1E-21D6393D80C5}" type="slidenum">
              <a:rPr lang="en-US" smtClean="0"/>
              <a:t>‹#›</a:t>
            </a:fld>
            <a:endParaRPr lang="en-US"/>
          </a:p>
        </p:txBody>
      </p:sp>
    </p:spTree>
    <p:extLst>
      <p:ext uri="{BB962C8B-B14F-4D97-AF65-F5344CB8AC3E}">
        <p14:creationId xmlns:p14="http://schemas.microsoft.com/office/powerpoint/2010/main" val="1541513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8EE4E-7447-4148-8C2C-9B5CCDCF89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5D3130-F329-4848-BA86-0AD2403006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DBA8FF-8CAD-4D19-9376-44A83BC99C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997DC5-902C-445A-B075-1AF82B8149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A50181-9983-4253-B261-5B48B32A60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FCE446-656E-473F-BF62-03E1943F04BA}"/>
              </a:ext>
            </a:extLst>
          </p:cNvPr>
          <p:cNvSpPr>
            <a:spLocks noGrp="1"/>
          </p:cNvSpPr>
          <p:nvPr>
            <p:ph type="dt" sz="half" idx="10"/>
          </p:nvPr>
        </p:nvSpPr>
        <p:spPr/>
        <p:txBody>
          <a:bodyPr/>
          <a:lstStyle/>
          <a:p>
            <a:fld id="{B5E27895-E01D-446A-B610-65ADAE500047}" type="datetimeFigureOut">
              <a:rPr lang="en-US" smtClean="0"/>
              <a:t>8/15/2019</a:t>
            </a:fld>
            <a:endParaRPr lang="en-US"/>
          </a:p>
        </p:txBody>
      </p:sp>
      <p:sp>
        <p:nvSpPr>
          <p:cNvPr id="8" name="Footer Placeholder 7">
            <a:extLst>
              <a:ext uri="{FF2B5EF4-FFF2-40B4-BE49-F238E27FC236}">
                <a16:creationId xmlns:a16="http://schemas.microsoft.com/office/drawing/2014/main" id="{7AC2D176-C969-47B0-A322-C50695682E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57ED4C-3319-4573-A531-4B952B0DAB5D}"/>
              </a:ext>
            </a:extLst>
          </p:cNvPr>
          <p:cNvSpPr>
            <a:spLocks noGrp="1"/>
          </p:cNvSpPr>
          <p:nvPr>
            <p:ph type="sldNum" sz="quarter" idx="12"/>
          </p:nvPr>
        </p:nvSpPr>
        <p:spPr/>
        <p:txBody>
          <a:bodyPr/>
          <a:lstStyle/>
          <a:p>
            <a:fld id="{F0180289-7227-4DA0-8D1E-21D6393D80C5}" type="slidenum">
              <a:rPr lang="en-US" smtClean="0"/>
              <a:t>‹#›</a:t>
            </a:fld>
            <a:endParaRPr lang="en-US"/>
          </a:p>
        </p:txBody>
      </p:sp>
    </p:spTree>
    <p:extLst>
      <p:ext uri="{BB962C8B-B14F-4D97-AF65-F5344CB8AC3E}">
        <p14:creationId xmlns:p14="http://schemas.microsoft.com/office/powerpoint/2010/main" val="90841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C4DD-7A51-4783-A7A2-2C7E0C84D7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0D6CF9-C30E-4BF7-9A46-FDEE94343C48}"/>
              </a:ext>
            </a:extLst>
          </p:cNvPr>
          <p:cNvSpPr>
            <a:spLocks noGrp="1"/>
          </p:cNvSpPr>
          <p:nvPr>
            <p:ph type="dt" sz="half" idx="10"/>
          </p:nvPr>
        </p:nvSpPr>
        <p:spPr/>
        <p:txBody>
          <a:bodyPr/>
          <a:lstStyle/>
          <a:p>
            <a:fld id="{B5E27895-E01D-446A-B610-65ADAE500047}" type="datetimeFigureOut">
              <a:rPr lang="en-US" smtClean="0"/>
              <a:t>8/15/2019</a:t>
            </a:fld>
            <a:endParaRPr lang="en-US"/>
          </a:p>
        </p:txBody>
      </p:sp>
      <p:sp>
        <p:nvSpPr>
          <p:cNvPr id="4" name="Footer Placeholder 3">
            <a:extLst>
              <a:ext uri="{FF2B5EF4-FFF2-40B4-BE49-F238E27FC236}">
                <a16:creationId xmlns:a16="http://schemas.microsoft.com/office/drawing/2014/main" id="{2AFC61C6-0B8F-48CD-A8EA-CB27F6A2B1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F2B055-593E-4411-AE7E-D4DA69CB523B}"/>
              </a:ext>
            </a:extLst>
          </p:cNvPr>
          <p:cNvSpPr>
            <a:spLocks noGrp="1"/>
          </p:cNvSpPr>
          <p:nvPr>
            <p:ph type="sldNum" sz="quarter" idx="12"/>
          </p:nvPr>
        </p:nvSpPr>
        <p:spPr/>
        <p:txBody>
          <a:bodyPr/>
          <a:lstStyle/>
          <a:p>
            <a:fld id="{F0180289-7227-4DA0-8D1E-21D6393D80C5}" type="slidenum">
              <a:rPr lang="en-US" smtClean="0"/>
              <a:t>‹#›</a:t>
            </a:fld>
            <a:endParaRPr lang="en-US"/>
          </a:p>
        </p:txBody>
      </p:sp>
    </p:spTree>
    <p:extLst>
      <p:ext uri="{BB962C8B-B14F-4D97-AF65-F5344CB8AC3E}">
        <p14:creationId xmlns:p14="http://schemas.microsoft.com/office/powerpoint/2010/main" val="1733849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650B4A-BB88-45E9-89C1-AA112EDDF92B}"/>
              </a:ext>
            </a:extLst>
          </p:cNvPr>
          <p:cNvSpPr>
            <a:spLocks noGrp="1"/>
          </p:cNvSpPr>
          <p:nvPr>
            <p:ph type="dt" sz="half" idx="10"/>
          </p:nvPr>
        </p:nvSpPr>
        <p:spPr/>
        <p:txBody>
          <a:bodyPr/>
          <a:lstStyle/>
          <a:p>
            <a:fld id="{B5E27895-E01D-446A-B610-65ADAE500047}" type="datetimeFigureOut">
              <a:rPr lang="en-US" smtClean="0"/>
              <a:t>8/15/2019</a:t>
            </a:fld>
            <a:endParaRPr lang="en-US"/>
          </a:p>
        </p:txBody>
      </p:sp>
      <p:sp>
        <p:nvSpPr>
          <p:cNvPr id="3" name="Footer Placeholder 2">
            <a:extLst>
              <a:ext uri="{FF2B5EF4-FFF2-40B4-BE49-F238E27FC236}">
                <a16:creationId xmlns:a16="http://schemas.microsoft.com/office/drawing/2014/main" id="{87DF13C5-2121-4E9D-A7F7-FEFDCD5C64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5E4E3C-B5D1-4A27-A772-EAAEE3F6A050}"/>
              </a:ext>
            </a:extLst>
          </p:cNvPr>
          <p:cNvSpPr>
            <a:spLocks noGrp="1"/>
          </p:cNvSpPr>
          <p:nvPr>
            <p:ph type="sldNum" sz="quarter" idx="12"/>
          </p:nvPr>
        </p:nvSpPr>
        <p:spPr/>
        <p:txBody>
          <a:bodyPr/>
          <a:lstStyle/>
          <a:p>
            <a:fld id="{F0180289-7227-4DA0-8D1E-21D6393D80C5}" type="slidenum">
              <a:rPr lang="en-US" smtClean="0"/>
              <a:t>‹#›</a:t>
            </a:fld>
            <a:endParaRPr lang="en-US"/>
          </a:p>
        </p:txBody>
      </p:sp>
    </p:spTree>
    <p:extLst>
      <p:ext uri="{BB962C8B-B14F-4D97-AF65-F5344CB8AC3E}">
        <p14:creationId xmlns:p14="http://schemas.microsoft.com/office/powerpoint/2010/main" val="3439984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FCC16-E7B8-4C95-A0D7-07C3840978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67DB6B-9581-490F-A767-E12176E725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0944BB-F24B-47D4-AB06-14A8696AA6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997DEC-4330-4DEF-A58C-5D6649CC35B8}"/>
              </a:ext>
            </a:extLst>
          </p:cNvPr>
          <p:cNvSpPr>
            <a:spLocks noGrp="1"/>
          </p:cNvSpPr>
          <p:nvPr>
            <p:ph type="dt" sz="half" idx="10"/>
          </p:nvPr>
        </p:nvSpPr>
        <p:spPr/>
        <p:txBody>
          <a:bodyPr/>
          <a:lstStyle/>
          <a:p>
            <a:fld id="{B5E27895-E01D-446A-B610-65ADAE500047}" type="datetimeFigureOut">
              <a:rPr lang="en-US" smtClean="0"/>
              <a:t>8/15/2019</a:t>
            </a:fld>
            <a:endParaRPr lang="en-US"/>
          </a:p>
        </p:txBody>
      </p:sp>
      <p:sp>
        <p:nvSpPr>
          <p:cNvPr id="6" name="Footer Placeholder 5">
            <a:extLst>
              <a:ext uri="{FF2B5EF4-FFF2-40B4-BE49-F238E27FC236}">
                <a16:creationId xmlns:a16="http://schemas.microsoft.com/office/drawing/2014/main" id="{8DF6DEDC-D28B-44BB-A680-9434B680E7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2048C-C2B1-4CF4-8CC0-7833740A02A2}"/>
              </a:ext>
            </a:extLst>
          </p:cNvPr>
          <p:cNvSpPr>
            <a:spLocks noGrp="1"/>
          </p:cNvSpPr>
          <p:nvPr>
            <p:ph type="sldNum" sz="quarter" idx="12"/>
          </p:nvPr>
        </p:nvSpPr>
        <p:spPr/>
        <p:txBody>
          <a:bodyPr/>
          <a:lstStyle/>
          <a:p>
            <a:fld id="{F0180289-7227-4DA0-8D1E-21D6393D80C5}" type="slidenum">
              <a:rPr lang="en-US" smtClean="0"/>
              <a:t>‹#›</a:t>
            </a:fld>
            <a:endParaRPr lang="en-US"/>
          </a:p>
        </p:txBody>
      </p:sp>
    </p:spTree>
    <p:extLst>
      <p:ext uri="{BB962C8B-B14F-4D97-AF65-F5344CB8AC3E}">
        <p14:creationId xmlns:p14="http://schemas.microsoft.com/office/powerpoint/2010/main" val="4060145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26149-E456-4EB8-A627-43C9FA6378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68093F-A867-4A32-85FF-1D80837DB4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F8D2B9-2157-4683-BAC4-447BC9618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70B863-DC92-4EC6-AAF2-A0FB4C2BD1B4}"/>
              </a:ext>
            </a:extLst>
          </p:cNvPr>
          <p:cNvSpPr>
            <a:spLocks noGrp="1"/>
          </p:cNvSpPr>
          <p:nvPr>
            <p:ph type="dt" sz="half" idx="10"/>
          </p:nvPr>
        </p:nvSpPr>
        <p:spPr/>
        <p:txBody>
          <a:bodyPr/>
          <a:lstStyle/>
          <a:p>
            <a:fld id="{B5E27895-E01D-446A-B610-65ADAE500047}" type="datetimeFigureOut">
              <a:rPr lang="en-US" smtClean="0"/>
              <a:t>8/15/2019</a:t>
            </a:fld>
            <a:endParaRPr lang="en-US"/>
          </a:p>
        </p:txBody>
      </p:sp>
      <p:sp>
        <p:nvSpPr>
          <p:cNvPr id="6" name="Footer Placeholder 5">
            <a:extLst>
              <a:ext uri="{FF2B5EF4-FFF2-40B4-BE49-F238E27FC236}">
                <a16:creationId xmlns:a16="http://schemas.microsoft.com/office/drawing/2014/main" id="{BB4CA556-F75F-4C1F-8951-BC5E261AA2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E4E33A-69DE-4E2B-BE7D-EDCAE9391D97}"/>
              </a:ext>
            </a:extLst>
          </p:cNvPr>
          <p:cNvSpPr>
            <a:spLocks noGrp="1"/>
          </p:cNvSpPr>
          <p:nvPr>
            <p:ph type="sldNum" sz="quarter" idx="12"/>
          </p:nvPr>
        </p:nvSpPr>
        <p:spPr/>
        <p:txBody>
          <a:bodyPr/>
          <a:lstStyle/>
          <a:p>
            <a:fld id="{F0180289-7227-4DA0-8D1E-21D6393D80C5}" type="slidenum">
              <a:rPr lang="en-US" smtClean="0"/>
              <a:t>‹#›</a:t>
            </a:fld>
            <a:endParaRPr lang="en-US"/>
          </a:p>
        </p:txBody>
      </p:sp>
    </p:spTree>
    <p:extLst>
      <p:ext uri="{BB962C8B-B14F-4D97-AF65-F5344CB8AC3E}">
        <p14:creationId xmlns:p14="http://schemas.microsoft.com/office/powerpoint/2010/main" val="691893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7E509D-EFB1-45F2-85CF-58728C8D15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E86C10-46C7-49F8-A26B-64268874F4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48977C-D656-45AD-8FE1-CFE3EAEA60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27895-E01D-446A-B610-65ADAE500047}" type="datetimeFigureOut">
              <a:rPr lang="en-US" smtClean="0"/>
              <a:t>8/15/2019</a:t>
            </a:fld>
            <a:endParaRPr lang="en-US"/>
          </a:p>
        </p:txBody>
      </p:sp>
      <p:sp>
        <p:nvSpPr>
          <p:cNvPr id="5" name="Footer Placeholder 4">
            <a:extLst>
              <a:ext uri="{FF2B5EF4-FFF2-40B4-BE49-F238E27FC236}">
                <a16:creationId xmlns:a16="http://schemas.microsoft.com/office/drawing/2014/main" id="{7F673604-D175-4A3F-91E8-891F4A71DE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8E3AAE-1770-4FAE-A0F3-B3D157F2CC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180289-7227-4DA0-8D1E-21D6393D80C5}" type="slidenum">
              <a:rPr lang="en-US" smtClean="0"/>
              <a:t>‹#›</a:t>
            </a:fld>
            <a:endParaRPr lang="en-US"/>
          </a:p>
        </p:txBody>
      </p:sp>
    </p:spTree>
    <p:extLst>
      <p:ext uri="{BB962C8B-B14F-4D97-AF65-F5344CB8AC3E}">
        <p14:creationId xmlns:p14="http://schemas.microsoft.com/office/powerpoint/2010/main" val="1397681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FF35C2-8FF6-48D6-A6AA-AAD84EE278CF}" type="datetime1">
              <a:rPr lang="en-US" smtClean="0"/>
              <a:t>8/15/2019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Page 1</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3173EA-5CE7-4E1B-8F79-815AF2A5E07F}" type="slidenum">
              <a:rPr lang="en-US" smtClean="0"/>
              <a:t>‹#›</a:t>
            </a:fld>
            <a:endParaRPr lang="en-US"/>
          </a:p>
        </p:txBody>
      </p:sp>
    </p:spTree>
    <p:extLst>
      <p:ext uri="{BB962C8B-B14F-4D97-AF65-F5344CB8AC3E}">
        <p14:creationId xmlns:p14="http://schemas.microsoft.com/office/powerpoint/2010/main" val="399294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6FFEA-390E-40E6-AD30-A2A7523C3A09}"/>
              </a:ext>
            </a:extLst>
          </p:cNvPr>
          <p:cNvSpPr>
            <a:spLocks noGrp="1"/>
          </p:cNvSpPr>
          <p:nvPr>
            <p:ph type="ctrTitle"/>
          </p:nvPr>
        </p:nvSpPr>
        <p:spPr>
          <a:xfrm>
            <a:off x="1512711" y="2106349"/>
            <a:ext cx="9326880" cy="921328"/>
          </a:xfrm>
        </p:spPr>
        <p:txBody>
          <a:bodyPr>
            <a:normAutofit/>
          </a:bodyPr>
          <a:lstStyle/>
          <a:p>
            <a:r>
              <a:rPr lang="en-US" dirty="0">
                <a:solidFill>
                  <a:srgbClr val="613A43"/>
                </a:solidFill>
              </a:rPr>
              <a:t>Index Description</a:t>
            </a:r>
          </a:p>
        </p:txBody>
      </p:sp>
      <p:sp>
        <p:nvSpPr>
          <p:cNvPr id="3" name="Subtitle 2">
            <a:extLst>
              <a:ext uri="{FF2B5EF4-FFF2-40B4-BE49-F238E27FC236}">
                <a16:creationId xmlns:a16="http://schemas.microsoft.com/office/drawing/2014/main" id="{4F723A28-4601-488F-965A-CB8190F67237}"/>
              </a:ext>
            </a:extLst>
          </p:cNvPr>
          <p:cNvSpPr>
            <a:spLocks noGrp="1"/>
          </p:cNvSpPr>
          <p:nvPr>
            <p:ph type="subTitle" idx="1"/>
          </p:nvPr>
        </p:nvSpPr>
        <p:spPr>
          <a:xfrm>
            <a:off x="7559040" y="5234094"/>
            <a:ext cx="3896360" cy="1105904"/>
          </a:xfrm>
          <a:noFill/>
          <a:ln>
            <a:noFill/>
          </a:ln>
        </p:spPr>
        <p:txBody>
          <a:bodyPr>
            <a:normAutofit/>
          </a:bodyPr>
          <a:lstStyle/>
          <a:p>
            <a:r>
              <a:rPr lang="en-US" sz="2000" dirty="0">
                <a:solidFill>
                  <a:srgbClr val="613A43"/>
                </a:solidFill>
                <a:latin typeface="+mj-lt"/>
              </a:rPr>
              <a:t>Toni Narciss</a:t>
            </a:r>
          </a:p>
        </p:txBody>
      </p:sp>
      <p:cxnSp>
        <p:nvCxnSpPr>
          <p:cNvPr id="8" name="Straight Connector 7">
            <a:extLst>
              <a:ext uri="{FF2B5EF4-FFF2-40B4-BE49-F238E27FC236}">
                <a16:creationId xmlns:a16="http://schemas.microsoft.com/office/drawing/2014/main" id="{AB984A71-BDF8-4115-BCD1-41D0E9A5269A}"/>
              </a:ext>
            </a:extLst>
          </p:cNvPr>
          <p:cNvCxnSpPr/>
          <p:nvPr/>
        </p:nvCxnSpPr>
        <p:spPr>
          <a:xfrm>
            <a:off x="0" y="1345883"/>
            <a:ext cx="12192000" cy="0"/>
          </a:xfrm>
          <a:prstGeom prst="line">
            <a:avLst/>
          </a:prstGeom>
          <a:ln w="57150">
            <a:solidFill>
              <a:srgbClr val="36384C"/>
            </a:solidFill>
          </a:ln>
        </p:spPr>
        <p:style>
          <a:lnRef idx="1">
            <a:schemeClr val="accent1"/>
          </a:lnRef>
          <a:fillRef idx="0">
            <a:schemeClr val="accent1"/>
          </a:fillRef>
          <a:effectRef idx="0">
            <a:schemeClr val="accent1"/>
          </a:effectRef>
          <a:fontRef idx="minor">
            <a:schemeClr val="tx1"/>
          </a:fontRef>
        </p:style>
      </p:cxnSp>
      <p:pic>
        <p:nvPicPr>
          <p:cNvPr id="1026" name="Picture 2" descr="Image result for cass business school">
            <a:extLst>
              <a:ext uri="{FF2B5EF4-FFF2-40B4-BE49-F238E27FC236}">
                <a16:creationId xmlns:a16="http://schemas.microsoft.com/office/drawing/2014/main" id="{456C451F-EBB6-4C18-9C35-985A1A5003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2881"/>
            <a:ext cx="3391543" cy="969328"/>
          </a:xfrm>
          <a:prstGeom prst="rect">
            <a:avLst/>
          </a:prstGeom>
          <a:noFill/>
          <a:extLst>
            <a:ext uri="{909E8E84-426E-40DD-AFC4-6F175D3DCCD1}">
              <a14:hiddenFill xmlns:a14="http://schemas.microsoft.com/office/drawing/2010/main">
                <a:solidFill>
                  <a:srgbClr val="FFFFFF"/>
                </a:solidFill>
              </a14:hiddenFill>
            </a:ext>
          </a:extLst>
        </p:spPr>
      </p:pic>
      <p:sp>
        <p:nvSpPr>
          <p:cNvPr id="19" name="Subtitle 2">
            <a:extLst>
              <a:ext uri="{FF2B5EF4-FFF2-40B4-BE49-F238E27FC236}">
                <a16:creationId xmlns:a16="http://schemas.microsoft.com/office/drawing/2014/main" id="{CE8D85A6-6975-4CB4-B824-0B5DA7EBB246}"/>
              </a:ext>
            </a:extLst>
          </p:cNvPr>
          <p:cNvSpPr txBox="1">
            <a:spLocks/>
          </p:cNvSpPr>
          <p:nvPr/>
        </p:nvSpPr>
        <p:spPr>
          <a:xfrm>
            <a:off x="736600" y="5234094"/>
            <a:ext cx="3896360" cy="1105904"/>
          </a:xfrm>
          <a:prstGeom prst="rect">
            <a:avLst/>
          </a:prstGeom>
          <a:noFill/>
          <a:ln>
            <a:no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solidFill>
                  <a:srgbClr val="613A43"/>
                </a:solidFill>
                <a:latin typeface="+mj-lt"/>
              </a:rPr>
              <a:t>Lebanon, Aug 15, 2019</a:t>
            </a:r>
          </a:p>
        </p:txBody>
      </p:sp>
      <p:sp>
        <p:nvSpPr>
          <p:cNvPr id="9" name="Title 1">
            <a:extLst>
              <a:ext uri="{FF2B5EF4-FFF2-40B4-BE49-F238E27FC236}">
                <a16:creationId xmlns:a16="http://schemas.microsoft.com/office/drawing/2014/main" id="{5573F347-5F19-425B-8650-8EFA8B1DEE50}"/>
              </a:ext>
            </a:extLst>
          </p:cNvPr>
          <p:cNvSpPr txBox="1">
            <a:spLocks/>
          </p:cNvSpPr>
          <p:nvPr/>
        </p:nvSpPr>
        <p:spPr>
          <a:xfrm>
            <a:off x="1512711" y="3020749"/>
            <a:ext cx="9326880" cy="92132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solidFill>
                  <a:srgbClr val="613A43"/>
                </a:solidFill>
              </a:rPr>
              <a:t>This presentation gives an overview of the various aspects of 2 graphs that can be used as an index for AI and DL adoption </a:t>
            </a:r>
          </a:p>
        </p:txBody>
      </p:sp>
    </p:spTree>
    <p:extLst>
      <p:ext uri="{BB962C8B-B14F-4D97-AF65-F5344CB8AC3E}">
        <p14:creationId xmlns:p14="http://schemas.microsoft.com/office/powerpoint/2010/main" val="4017823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A7F4B504-1A58-4EB2-8FEA-BE5036E7BC7B}"/>
              </a:ext>
            </a:extLst>
          </p:cNvPr>
          <p:cNvSpPr txBox="1">
            <a:spLocks/>
          </p:cNvSpPr>
          <p:nvPr/>
        </p:nvSpPr>
        <p:spPr>
          <a:xfrm>
            <a:off x="0" y="1345876"/>
            <a:ext cx="12192000" cy="4994115"/>
          </a:xfrm>
          <a:prstGeom prst="rect">
            <a:avLst/>
          </a:prstGeom>
          <a:solidFill>
            <a:srgbClr val="F2EAE2"/>
          </a:solidFill>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6000" b="0" i="0" u="none" strike="noStrike" kern="1200" cap="none" spc="0" normalizeH="0" baseline="0" noProof="0" dirty="0">
              <a:ln>
                <a:noFill/>
              </a:ln>
              <a:solidFill>
                <a:srgbClr val="613A43"/>
              </a:solidFill>
              <a:effectLst/>
              <a:uLnTx/>
              <a:uFillTx/>
              <a:latin typeface="Calibri Light" panose="020F0302020204030204"/>
              <a:ea typeface="+mj-ea"/>
              <a:cs typeface="+mj-cs"/>
            </a:endParaRPr>
          </a:p>
        </p:txBody>
      </p:sp>
      <p:cxnSp>
        <p:nvCxnSpPr>
          <p:cNvPr id="8" name="Straight Connector 7">
            <a:extLst>
              <a:ext uri="{FF2B5EF4-FFF2-40B4-BE49-F238E27FC236}">
                <a16:creationId xmlns:a16="http://schemas.microsoft.com/office/drawing/2014/main" id="{AB984A71-BDF8-4115-BCD1-41D0E9A5269A}"/>
              </a:ext>
            </a:extLst>
          </p:cNvPr>
          <p:cNvCxnSpPr/>
          <p:nvPr/>
        </p:nvCxnSpPr>
        <p:spPr>
          <a:xfrm>
            <a:off x="0" y="1345883"/>
            <a:ext cx="12192000" cy="0"/>
          </a:xfrm>
          <a:prstGeom prst="line">
            <a:avLst/>
          </a:prstGeom>
          <a:ln w="57150">
            <a:solidFill>
              <a:srgbClr val="36384C"/>
            </a:solidFill>
          </a:ln>
        </p:spPr>
        <p:style>
          <a:lnRef idx="1">
            <a:schemeClr val="accent1"/>
          </a:lnRef>
          <a:fillRef idx="0">
            <a:schemeClr val="accent1"/>
          </a:fillRef>
          <a:effectRef idx="0">
            <a:schemeClr val="accent1"/>
          </a:effectRef>
          <a:fontRef idx="minor">
            <a:schemeClr val="tx1"/>
          </a:fontRef>
        </p:style>
      </p:cxnSp>
      <p:sp>
        <p:nvSpPr>
          <p:cNvPr id="24" name="Subtitle 2">
            <a:extLst>
              <a:ext uri="{FF2B5EF4-FFF2-40B4-BE49-F238E27FC236}">
                <a16:creationId xmlns:a16="http://schemas.microsoft.com/office/drawing/2014/main" id="{4A8E49E5-B511-445B-ACCC-854C1AB41F77}"/>
              </a:ext>
            </a:extLst>
          </p:cNvPr>
          <p:cNvSpPr>
            <a:spLocks noGrp="1"/>
          </p:cNvSpPr>
          <p:nvPr>
            <p:ph type="subTitle" idx="1"/>
          </p:nvPr>
        </p:nvSpPr>
        <p:spPr>
          <a:xfrm>
            <a:off x="381000" y="6477394"/>
            <a:ext cx="1925320" cy="258684"/>
          </a:xfrm>
          <a:noFill/>
          <a:ln>
            <a:noFill/>
          </a:ln>
        </p:spPr>
        <p:txBody>
          <a:bodyPr lIns="0" tIns="0" rIns="0" bIns="0">
            <a:normAutofit/>
          </a:bodyPr>
          <a:lstStyle/>
          <a:p>
            <a:r>
              <a:rPr lang="en-US" sz="1600" b="1" dirty="0">
                <a:solidFill>
                  <a:srgbClr val="CAC4C7"/>
                </a:solidFill>
              </a:rPr>
              <a:t>Cass Business School</a:t>
            </a:r>
          </a:p>
        </p:txBody>
      </p:sp>
      <p:sp>
        <p:nvSpPr>
          <p:cNvPr id="25" name="Subtitle 2">
            <a:extLst>
              <a:ext uri="{FF2B5EF4-FFF2-40B4-BE49-F238E27FC236}">
                <a16:creationId xmlns:a16="http://schemas.microsoft.com/office/drawing/2014/main" id="{B2187492-EB3B-47A1-AA7B-146917C96DDE}"/>
              </a:ext>
            </a:extLst>
          </p:cNvPr>
          <p:cNvSpPr txBox="1">
            <a:spLocks/>
          </p:cNvSpPr>
          <p:nvPr/>
        </p:nvSpPr>
        <p:spPr>
          <a:xfrm>
            <a:off x="4259580" y="6482240"/>
            <a:ext cx="3672840" cy="253833"/>
          </a:xfrm>
          <a:prstGeom prst="rect">
            <a:avLst/>
          </a:prstGeom>
          <a:noFill/>
          <a:ln>
            <a:noFill/>
          </a:ln>
        </p:spPr>
        <p:txBody>
          <a:bodyPr vert="horz" lIns="0" tIns="0" rIns="0" bIns="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CAC4C7"/>
                </a:solidFill>
                <a:effectLst/>
                <a:uLnTx/>
                <a:uFillTx/>
                <a:latin typeface="Calibri" panose="020F0502020204030204"/>
                <a:ea typeface="+mn-ea"/>
                <a:cs typeface="+mn-cs"/>
              </a:rPr>
              <a:t>Index Description</a:t>
            </a:r>
          </a:p>
        </p:txBody>
      </p:sp>
      <p:sp>
        <p:nvSpPr>
          <p:cNvPr id="22" name="Slide Number Placeholder 21">
            <a:extLst>
              <a:ext uri="{FF2B5EF4-FFF2-40B4-BE49-F238E27FC236}">
                <a16:creationId xmlns:a16="http://schemas.microsoft.com/office/drawing/2014/main" id="{FDD46990-8D8F-46A8-ACFB-878C56DCE9E4}"/>
              </a:ext>
            </a:extLst>
          </p:cNvPr>
          <p:cNvSpPr>
            <a:spLocks noGrp="1"/>
          </p:cNvSpPr>
          <p:nvPr>
            <p:ph type="sldNum" sz="quarter" idx="12"/>
          </p:nvPr>
        </p:nvSpPr>
        <p:spPr>
          <a:xfrm>
            <a:off x="11582400" y="6477394"/>
            <a:ext cx="167640" cy="253834"/>
          </a:xfrm>
          <a:noFill/>
          <a:ln>
            <a:noFill/>
          </a:ln>
        </p:spPr>
        <p:txBody>
          <a:bodyPr vert="horz" lIns="0" tIns="0" rIns="0" bIns="0" rtlCol="0">
            <a:normAutofit/>
          </a:bodyPr>
          <a:lstStyle/>
          <a:p>
            <a:pPr marL="0" marR="0" lvl="0" indent="0" algn="ctr" defTabSz="914400" rtl="0" eaLnBrk="1" fontAlgn="auto" latinLnBrk="0" hangingPunct="1">
              <a:lnSpc>
                <a:spcPct val="90000"/>
              </a:lnSpc>
              <a:spcBef>
                <a:spcPts val="1000"/>
              </a:spcBef>
              <a:spcAft>
                <a:spcPts val="0"/>
              </a:spcAft>
              <a:buClrTx/>
              <a:buSzTx/>
              <a:buFontTx/>
              <a:buNone/>
              <a:tabLst/>
              <a:defRPr/>
            </a:pPr>
            <a:fld id="{8C3173EA-5CE7-4E1B-8F79-815AF2A5E07F}" type="slidenum">
              <a:rPr kumimoji="0" lang="en-US" sz="1600" b="1" i="0" u="none" strike="noStrike" kern="1200" cap="none" spc="0" normalizeH="0" baseline="0" noProof="0">
                <a:ln>
                  <a:noFill/>
                </a:ln>
                <a:solidFill>
                  <a:srgbClr val="CAC4C7"/>
                </a:solidFill>
                <a:effectLst/>
                <a:uLnTx/>
                <a:uFillTx/>
                <a:latin typeface="Calibri" panose="020F0502020204030204"/>
                <a:ea typeface="+mn-ea"/>
                <a:cs typeface="+mn-cs"/>
              </a:rPr>
              <a:pPr marL="0" marR="0" lvl="0" indent="0" algn="ctr" defTabSz="914400" rtl="0" eaLnBrk="1" fontAlgn="auto" latinLnBrk="0" hangingPunct="1">
                <a:lnSpc>
                  <a:spcPct val="90000"/>
                </a:lnSpc>
                <a:spcBef>
                  <a:spcPts val="1000"/>
                </a:spcBef>
                <a:spcAft>
                  <a:spcPts val="0"/>
                </a:spcAft>
                <a:buClrTx/>
                <a:buSzTx/>
                <a:buFontTx/>
                <a:buNone/>
                <a:tabLst/>
                <a:defRPr/>
              </a:pPr>
              <a:t>2</a:t>
            </a:fld>
            <a:endParaRPr kumimoji="0" lang="en-US" sz="1600" b="1" i="0" u="none" strike="noStrike" kern="1200" cap="none" spc="0" normalizeH="0" baseline="0" noProof="0" dirty="0">
              <a:ln>
                <a:noFill/>
              </a:ln>
              <a:solidFill>
                <a:srgbClr val="CAC4C7"/>
              </a:solidFill>
              <a:effectLst/>
              <a:uLnTx/>
              <a:uFillTx/>
              <a:latin typeface="Calibri" panose="020F0502020204030204"/>
              <a:ea typeface="+mn-ea"/>
              <a:cs typeface="+mn-cs"/>
            </a:endParaRPr>
          </a:p>
        </p:txBody>
      </p:sp>
      <p:sp>
        <p:nvSpPr>
          <p:cNvPr id="48" name="Title 1">
            <a:extLst>
              <a:ext uri="{FF2B5EF4-FFF2-40B4-BE49-F238E27FC236}">
                <a16:creationId xmlns:a16="http://schemas.microsoft.com/office/drawing/2014/main" id="{B99A8666-F791-4C9C-946C-3ACAA118050D}"/>
              </a:ext>
            </a:extLst>
          </p:cNvPr>
          <p:cNvSpPr>
            <a:spLocks noGrp="1"/>
          </p:cNvSpPr>
          <p:nvPr>
            <p:ph type="ctrTitle"/>
          </p:nvPr>
        </p:nvSpPr>
        <p:spPr>
          <a:xfrm>
            <a:off x="0" y="0"/>
            <a:ext cx="7183120" cy="1345865"/>
          </a:xfrm>
        </p:spPr>
        <p:txBody>
          <a:bodyPr anchor="ctr">
            <a:noAutofit/>
          </a:bodyPr>
          <a:lstStyle/>
          <a:p>
            <a:pPr algn="l"/>
            <a:r>
              <a:rPr lang="en-US" sz="3600" b="1" dirty="0">
                <a:solidFill>
                  <a:srgbClr val="613A43"/>
                </a:solidFill>
              </a:rPr>
              <a:t>Index 1 and 2</a:t>
            </a:r>
            <a:endParaRPr lang="en-US" sz="3600" dirty="0">
              <a:solidFill>
                <a:srgbClr val="613A43"/>
              </a:solidFill>
            </a:endParaRPr>
          </a:p>
        </p:txBody>
      </p:sp>
      <p:pic>
        <p:nvPicPr>
          <p:cNvPr id="26" name="Content Placeholder 4" descr="A close up of a map&#10;&#10;Description automatically generated">
            <a:extLst>
              <a:ext uri="{FF2B5EF4-FFF2-40B4-BE49-F238E27FC236}">
                <a16:creationId xmlns:a16="http://schemas.microsoft.com/office/drawing/2014/main" id="{DC710BA3-BB8E-42BC-894D-851CF8B08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794" y="1637824"/>
            <a:ext cx="8944413" cy="4496752"/>
          </a:xfrm>
          <a:prstGeom prst="rect">
            <a:avLst/>
          </a:prstGeom>
        </p:spPr>
      </p:pic>
    </p:spTree>
    <p:extLst>
      <p:ext uri="{BB962C8B-B14F-4D97-AF65-F5344CB8AC3E}">
        <p14:creationId xmlns:p14="http://schemas.microsoft.com/office/powerpoint/2010/main" val="1931757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A7F4B504-1A58-4EB2-8FEA-BE5036E7BC7B}"/>
              </a:ext>
            </a:extLst>
          </p:cNvPr>
          <p:cNvSpPr txBox="1">
            <a:spLocks/>
          </p:cNvSpPr>
          <p:nvPr/>
        </p:nvSpPr>
        <p:spPr>
          <a:xfrm>
            <a:off x="0" y="1345876"/>
            <a:ext cx="12192000" cy="4994115"/>
          </a:xfrm>
          <a:prstGeom prst="rect">
            <a:avLst/>
          </a:prstGeom>
          <a:solidFill>
            <a:srgbClr val="F2EAE2"/>
          </a:solidFill>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6000" b="0" i="0" u="none" strike="noStrike" kern="1200" cap="none" spc="0" normalizeH="0" baseline="0" noProof="0" dirty="0">
              <a:ln>
                <a:noFill/>
              </a:ln>
              <a:solidFill>
                <a:srgbClr val="613A43"/>
              </a:solidFill>
              <a:effectLst/>
              <a:uLnTx/>
              <a:uFillTx/>
              <a:latin typeface="Calibri Light" panose="020F0302020204030204"/>
              <a:ea typeface="+mj-ea"/>
              <a:cs typeface="+mj-cs"/>
            </a:endParaRPr>
          </a:p>
        </p:txBody>
      </p:sp>
      <p:cxnSp>
        <p:nvCxnSpPr>
          <p:cNvPr id="8" name="Straight Connector 7">
            <a:extLst>
              <a:ext uri="{FF2B5EF4-FFF2-40B4-BE49-F238E27FC236}">
                <a16:creationId xmlns:a16="http://schemas.microsoft.com/office/drawing/2014/main" id="{AB984A71-BDF8-4115-BCD1-41D0E9A5269A}"/>
              </a:ext>
            </a:extLst>
          </p:cNvPr>
          <p:cNvCxnSpPr/>
          <p:nvPr/>
        </p:nvCxnSpPr>
        <p:spPr>
          <a:xfrm>
            <a:off x="0" y="1345883"/>
            <a:ext cx="12192000" cy="0"/>
          </a:xfrm>
          <a:prstGeom prst="line">
            <a:avLst/>
          </a:prstGeom>
          <a:ln w="57150">
            <a:solidFill>
              <a:srgbClr val="36384C"/>
            </a:solidFill>
          </a:ln>
        </p:spPr>
        <p:style>
          <a:lnRef idx="1">
            <a:schemeClr val="accent1"/>
          </a:lnRef>
          <a:fillRef idx="0">
            <a:schemeClr val="accent1"/>
          </a:fillRef>
          <a:effectRef idx="0">
            <a:schemeClr val="accent1"/>
          </a:effectRef>
          <a:fontRef idx="minor">
            <a:schemeClr val="tx1"/>
          </a:fontRef>
        </p:style>
      </p:cxnSp>
      <p:sp>
        <p:nvSpPr>
          <p:cNvPr id="24" name="Subtitle 2">
            <a:extLst>
              <a:ext uri="{FF2B5EF4-FFF2-40B4-BE49-F238E27FC236}">
                <a16:creationId xmlns:a16="http://schemas.microsoft.com/office/drawing/2014/main" id="{4A8E49E5-B511-445B-ACCC-854C1AB41F77}"/>
              </a:ext>
            </a:extLst>
          </p:cNvPr>
          <p:cNvSpPr>
            <a:spLocks noGrp="1"/>
          </p:cNvSpPr>
          <p:nvPr>
            <p:ph type="subTitle" idx="1"/>
          </p:nvPr>
        </p:nvSpPr>
        <p:spPr>
          <a:xfrm>
            <a:off x="381000" y="6477394"/>
            <a:ext cx="1925320" cy="258684"/>
          </a:xfrm>
          <a:noFill/>
          <a:ln>
            <a:noFill/>
          </a:ln>
        </p:spPr>
        <p:txBody>
          <a:bodyPr lIns="0" tIns="0" rIns="0" bIns="0">
            <a:normAutofit/>
          </a:bodyPr>
          <a:lstStyle/>
          <a:p>
            <a:r>
              <a:rPr lang="en-US" sz="1600" b="1" dirty="0">
                <a:solidFill>
                  <a:srgbClr val="CAC4C7"/>
                </a:solidFill>
              </a:rPr>
              <a:t>Cass Business School</a:t>
            </a:r>
          </a:p>
        </p:txBody>
      </p:sp>
      <p:sp>
        <p:nvSpPr>
          <p:cNvPr id="25" name="Subtitle 2">
            <a:extLst>
              <a:ext uri="{FF2B5EF4-FFF2-40B4-BE49-F238E27FC236}">
                <a16:creationId xmlns:a16="http://schemas.microsoft.com/office/drawing/2014/main" id="{B2187492-EB3B-47A1-AA7B-146917C96DDE}"/>
              </a:ext>
            </a:extLst>
          </p:cNvPr>
          <p:cNvSpPr txBox="1">
            <a:spLocks/>
          </p:cNvSpPr>
          <p:nvPr/>
        </p:nvSpPr>
        <p:spPr>
          <a:xfrm>
            <a:off x="4259580" y="6482240"/>
            <a:ext cx="3672840" cy="253833"/>
          </a:xfrm>
          <a:prstGeom prst="rect">
            <a:avLst/>
          </a:prstGeom>
          <a:noFill/>
          <a:ln>
            <a:noFill/>
          </a:ln>
        </p:spPr>
        <p:txBody>
          <a:bodyPr vert="horz" lIns="0" tIns="0" rIns="0" bIns="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CAC4C7"/>
                </a:solidFill>
                <a:effectLst/>
                <a:uLnTx/>
                <a:uFillTx/>
                <a:latin typeface="Calibri" panose="020F0502020204030204"/>
                <a:ea typeface="+mn-ea"/>
                <a:cs typeface="+mn-cs"/>
              </a:rPr>
              <a:t>Index Description</a:t>
            </a:r>
          </a:p>
        </p:txBody>
      </p:sp>
      <p:sp>
        <p:nvSpPr>
          <p:cNvPr id="22" name="Slide Number Placeholder 21">
            <a:extLst>
              <a:ext uri="{FF2B5EF4-FFF2-40B4-BE49-F238E27FC236}">
                <a16:creationId xmlns:a16="http://schemas.microsoft.com/office/drawing/2014/main" id="{FDD46990-8D8F-46A8-ACFB-878C56DCE9E4}"/>
              </a:ext>
            </a:extLst>
          </p:cNvPr>
          <p:cNvSpPr>
            <a:spLocks noGrp="1"/>
          </p:cNvSpPr>
          <p:nvPr>
            <p:ph type="sldNum" sz="quarter" idx="12"/>
          </p:nvPr>
        </p:nvSpPr>
        <p:spPr>
          <a:xfrm>
            <a:off x="11582400" y="6477394"/>
            <a:ext cx="167640" cy="253834"/>
          </a:xfrm>
          <a:noFill/>
          <a:ln>
            <a:noFill/>
          </a:ln>
        </p:spPr>
        <p:txBody>
          <a:bodyPr vert="horz" lIns="0" tIns="0" rIns="0" bIns="0" rtlCol="0">
            <a:normAutofit/>
          </a:bodyPr>
          <a:lstStyle/>
          <a:p>
            <a:pPr marL="0" marR="0" lvl="0" indent="0" algn="ctr" defTabSz="914400" rtl="0" eaLnBrk="1" fontAlgn="auto" latinLnBrk="0" hangingPunct="1">
              <a:lnSpc>
                <a:spcPct val="90000"/>
              </a:lnSpc>
              <a:spcBef>
                <a:spcPts val="1000"/>
              </a:spcBef>
              <a:spcAft>
                <a:spcPts val="0"/>
              </a:spcAft>
              <a:buClrTx/>
              <a:buSzTx/>
              <a:buFontTx/>
              <a:buNone/>
              <a:tabLst/>
              <a:defRPr/>
            </a:pPr>
            <a:fld id="{8C3173EA-5CE7-4E1B-8F79-815AF2A5E07F}" type="slidenum">
              <a:rPr kumimoji="0" lang="en-US" sz="1600" b="1" i="0" u="none" strike="noStrike" kern="1200" cap="none" spc="0" normalizeH="0" baseline="0" noProof="0">
                <a:ln>
                  <a:noFill/>
                </a:ln>
                <a:solidFill>
                  <a:srgbClr val="CAC4C7"/>
                </a:solidFill>
                <a:effectLst/>
                <a:uLnTx/>
                <a:uFillTx/>
                <a:latin typeface="Calibri" panose="020F0502020204030204"/>
                <a:ea typeface="+mn-ea"/>
                <a:cs typeface="+mn-cs"/>
              </a:rPr>
              <a:pPr marL="0" marR="0" lvl="0" indent="0" algn="ctr" defTabSz="914400" rtl="0" eaLnBrk="1" fontAlgn="auto" latinLnBrk="0" hangingPunct="1">
                <a:lnSpc>
                  <a:spcPct val="90000"/>
                </a:lnSpc>
                <a:spcBef>
                  <a:spcPts val="1000"/>
                </a:spcBef>
                <a:spcAft>
                  <a:spcPts val="0"/>
                </a:spcAft>
                <a:buClrTx/>
                <a:buSzTx/>
                <a:buFontTx/>
                <a:buNone/>
                <a:tabLst/>
                <a:defRPr/>
              </a:pPr>
              <a:t>3</a:t>
            </a:fld>
            <a:endParaRPr kumimoji="0" lang="en-US" sz="1600" b="1" i="0" u="none" strike="noStrike" kern="1200" cap="none" spc="0" normalizeH="0" baseline="0" noProof="0" dirty="0">
              <a:ln>
                <a:noFill/>
              </a:ln>
              <a:solidFill>
                <a:srgbClr val="CAC4C7"/>
              </a:solidFill>
              <a:effectLst/>
              <a:uLnTx/>
              <a:uFillTx/>
              <a:latin typeface="Calibri" panose="020F0502020204030204"/>
              <a:ea typeface="+mn-ea"/>
              <a:cs typeface="+mn-cs"/>
            </a:endParaRPr>
          </a:p>
        </p:txBody>
      </p:sp>
      <p:sp>
        <p:nvSpPr>
          <p:cNvPr id="48" name="Title 1">
            <a:extLst>
              <a:ext uri="{FF2B5EF4-FFF2-40B4-BE49-F238E27FC236}">
                <a16:creationId xmlns:a16="http://schemas.microsoft.com/office/drawing/2014/main" id="{B99A8666-F791-4C9C-946C-3ACAA118050D}"/>
              </a:ext>
            </a:extLst>
          </p:cNvPr>
          <p:cNvSpPr>
            <a:spLocks noGrp="1"/>
          </p:cNvSpPr>
          <p:nvPr>
            <p:ph type="ctrTitle"/>
          </p:nvPr>
        </p:nvSpPr>
        <p:spPr>
          <a:xfrm>
            <a:off x="0" y="0"/>
            <a:ext cx="7183120" cy="1345865"/>
          </a:xfrm>
        </p:spPr>
        <p:txBody>
          <a:bodyPr anchor="ctr">
            <a:noAutofit/>
          </a:bodyPr>
          <a:lstStyle/>
          <a:p>
            <a:pPr algn="l"/>
            <a:r>
              <a:rPr lang="en-US" sz="3600" b="1" dirty="0">
                <a:solidFill>
                  <a:srgbClr val="613A43"/>
                </a:solidFill>
              </a:rPr>
              <a:t>Index 1 and 2 (Continued)</a:t>
            </a:r>
            <a:endParaRPr lang="en-US" sz="3600" dirty="0">
              <a:solidFill>
                <a:srgbClr val="613A43"/>
              </a:solidFill>
            </a:endParaRPr>
          </a:p>
        </p:txBody>
      </p:sp>
      <p:sp>
        <p:nvSpPr>
          <p:cNvPr id="10" name="Content Placeholder 2">
            <a:extLst>
              <a:ext uri="{FF2B5EF4-FFF2-40B4-BE49-F238E27FC236}">
                <a16:creationId xmlns:a16="http://schemas.microsoft.com/office/drawing/2014/main" id="{B68B7C69-403D-4FA6-A482-A09EE52E8DCE}"/>
              </a:ext>
            </a:extLst>
          </p:cNvPr>
          <p:cNvSpPr txBox="1">
            <a:spLocks/>
          </p:cNvSpPr>
          <p:nvPr/>
        </p:nvSpPr>
        <p:spPr>
          <a:xfrm>
            <a:off x="838200" y="1825625"/>
            <a:ext cx="10515600" cy="435133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None/>
              <a:tabLst/>
              <a:defRPr/>
            </a:pPr>
            <a:r>
              <a:rPr kumimoji="0" lang="en-US" sz="1800" b="1" i="0" u="none" strike="noStrike" kern="1200" cap="none" spc="0" normalizeH="0" baseline="0" noProof="0" dirty="0">
                <a:ln>
                  <a:noFill/>
                </a:ln>
                <a:solidFill>
                  <a:srgbClr val="36384C"/>
                </a:solidFill>
                <a:effectLst/>
                <a:uLnTx/>
                <a:uFillTx/>
                <a:latin typeface="Calibri" panose="020F0502020204030204"/>
                <a:ea typeface="+mn-ea"/>
                <a:cs typeface="+mn-cs"/>
              </a:rPr>
              <a:t>Description</a:t>
            </a:r>
            <a:r>
              <a:rPr lang="en-US" sz="1800" dirty="0">
                <a:solidFill>
                  <a:srgbClr val="36384C"/>
                </a:solidFill>
                <a:latin typeface="Calibri" panose="020F0502020204030204"/>
              </a:rPr>
              <a:t> </a:t>
            </a:r>
            <a:br>
              <a:rPr lang="en-US" sz="1800" dirty="0">
                <a:solidFill>
                  <a:srgbClr val="36384C"/>
                </a:solidFill>
                <a:latin typeface="Calibri" panose="020F0502020204030204"/>
              </a:rPr>
            </a:br>
            <a:r>
              <a:rPr kumimoji="0" lang="en-US" sz="1800" b="0" i="0" u="none" strike="noStrike" kern="1200" cap="none" spc="0" normalizeH="0" baseline="0" noProof="0" dirty="0">
                <a:ln>
                  <a:noFill/>
                </a:ln>
                <a:solidFill>
                  <a:srgbClr val="36384C"/>
                </a:solidFill>
                <a:effectLst/>
                <a:uLnTx/>
                <a:uFillTx/>
                <a:latin typeface="Calibri" panose="020F0502020204030204"/>
                <a:ea typeface="+mn-ea"/>
                <a:cs typeface="+mn-cs"/>
              </a:rPr>
              <a:t>This dynamic chart looks at the sentiment of tweets from 2013 till the present by looking at weekly intervals. It also shows the hot/spiking locations for each month.</a:t>
            </a:r>
          </a:p>
          <a:p>
            <a:pPr marL="0" indent="0">
              <a:buNone/>
            </a:pPr>
            <a:r>
              <a:rPr kumimoji="0" lang="en-US" sz="1800" b="1" i="0" u="none" strike="noStrike" kern="1200" cap="none" spc="0" normalizeH="0" baseline="0" noProof="0" dirty="0">
                <a:ln>
                  <a:noFill/>
                </a:ln>
                <a:solidFill>
                  <a:srgbClr val="36384C"/>
                </a:solidFill>
                <a:effectLst/>
                <a:uLnTx/>
                <a:uFillTx/>
                <a:latin typeface="Calibri" panose="020F0502020204030204"/>
                <a:ea typeface="+mn-ea"/>
                <a:cs typeface="+mn-cs"/>
              </a:rPr>
              <a:t>Structure</a:t>
            </a:r>
            <a:br>
              <a:rPr kumimoji="0" lang="en-US" sz="1800" b="1" i="0" u="none" strike="noStrike" kern="1200" cap="none" spc="0" normalizeH="0" baseline="0" noProof="0" dirty="0">
                <a:ln>
                  <a:noFill/>
                </a:ln>
                <a:solidFill>
                  <a:srgbClr val="36384C"/>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srgbClr val="36384C"/>
                </a:solidFill>
                <a:effectLst/>
                <a:uLnTx/>
                <a:uFillTx/>
                <a:latin typeface="Calibri" panose="020F0502020204030204"/>
                <a:ea typeface="+mn-ea"/>
                <a:cs typeface="+mn-cs"/>
              </a:rPr>
              <a:t>The line chart has 1 line for each positive, neutral and negative sentiment and each point on those lines shows what percentage of the tweets in that week was positive, neutral and negative, respectively. In addition, there is a line showing the total sentiment which is always at 100% and this line is used to show the locations with a significant increase in twitter mentions relative to the previous month. </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1800" b="1" i="0" u="none" strike="noStrike" kern="1200" cap="none" spc="0" normalizeH="0" baseline="0" noProof="0" dirty="0">
                <a:ln>
                  <a:noFill/>
                </a:ln>
                <a:solidFill>
                  <a:srgbClr val="36384C"/>
                </a:solidFill>
                <a:effectLst/>
                <a:uLnTx/>
                <a:uFillTx/>
                <a:latin typeface="Calibri" panose="020F0502020204030204"/>
                <a:ea typeface="+mn-ea"/>
                <a:cs typeface="+mn-cs"/>
              </a:rPr>
              <a:t>Functionality</a:t>
            </a:r>
            <a:br>
              <a:rPr kumimoji="0" lang="en-US" sz="1800" b="1" i="0" u="none" strike="noStrike" kern="1200" cap="none" spc="0" normalizeH="0" baseline="0" noProof="0" dirty="0">
                <a:ln>
                  <a:noFill/>
                </a:ln>
                <a:solidFill>
                  <a:srgbClr val="36384C"/>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srgbClr val="36384C"/>
                </a:solidFill>
                <a:effectLst/>
                <a:uLnTx/>
                <a:uFillTx/>
                <a:latin typeface="Calibri" panose="020F0502020204030204"/>
                <a:ea typeface="+mn-ea"/>
                <a:cs typeface="+mn-cs"/>
              </a:rPr>
              <a:t>Details can be seen by simply hovering over the line; this will show a text box including the date, sentiment value(%), and hot locations. The x-axis is also dynamic which means that using the box zoom functionality on the side the user can select any range and the graph axes will adjust automatically.</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1800" b="1" i="0" u="none" strike="noStrike" kern="1200" cap="none" spc="0" normalizeH="0" baseline="0" noProof="0" dirty="0">
                <a:ln>
                  <a:noFill/>
                </a:ln>
                <a:solidFill>
                  <a:srgbClr val="36384C"/>
                </a:solidFill>
                <a:effectLst/>
                <a:uLnTx/>
                <a:uFillTx/>
                <a:latin typeface="Calibri" panose="020F0502020204030204"/>
                <a:ea typeface="+mn-ea"/>
                <a:cs typeface="+mn-cs"/>
              </a:rPr>
              <a:t>Data</a:t>
            </a:r>
            <a:br>
              <a:rPr lang="en-US" sz="1800" dirty="0">
                <a:solidFill>
                  <a:srgbClr val="36384C"/>
                </a:solidFill>
                <a:latin typeface="Calibri" panose="020F0502020204030204"/>
              </a:rPr>
            </a:br>
            <a:r>
              <a:rPr kumimoji="0" lang="en-US" sz="1800" b="0" i="0" u="none" strike="noStrike" kern="1200" cap="none" spc="0" normalizeH="0" baseline="0" noProof="0" dirty="0">
                <a:ln>
                  <a:noFill/>
                </a:ln>
                <a:solidFill>
                  <a:srgbClr val="36384C"/>
                </a:solidFill>
                <a:effectLst/>
                <a:uLnTx/>
                <a:uFillTx/>
                <a:latin typeface="Calibri" panose="020F0502020204030204"/>
                <a:ea typeface="+mn-ea"/>
                <a:cs typeface="+mn-cs"/>
              </a:rPr>
              <a:t>There are 2 such graphs, one is for the Distributed ledger related tweets(displayed above) and the other is for the AI related tweets.</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1800" b="1" i="0" u="none" strike="noStrike" kern="1200" cap="none" spc="0" normalizeH="0" baseline="0" noProof="0" dirty="0">
                <a:ln>
                  <a:noFill/>
                </a:ln>
                <a:solidFill>
                  <a:srgbClr val="36384C"/>
                </a:solidFill>
                <a:effectLst/>
                <a:uLnTx/>
                <a:uFillTx/>
                <a:latin typeface="Calibri" panose="020F0502020204030204"/>
                <a:ea typeface="+mn-ea"/>
                <a:cs typeface="+mn-cs"/>
              </a:rPr>
              <a:t>Purpose</a:t>
            </a:r>
            <a:br>
              <a:rPr lang="en-US" sz="1800" dirty="0">
                <a:solidFill>
                  <a:srgbClr val="36384C"/>
                </a:solidFill>
                <a:latin typeface="Calibri" panose="020F0502020204030204"/>
              </a:rPr>
            </a:br>
            <a:r>
              <a:rPr kumimoji="0" lang="en-US" sz="1800" b="0" i="0" u="none" strike="noStrike" kern="1200" cap="none" spc="0" normalizeH="0" baseline="0" noProof="0" dirty="0">
                <a:ln>
                  <a:noFill/>
                </a:ln>
                <a:solidFill>
                  <a:srgbClr val="36384C"/>
                </a:solidFill>
                <a:effectLst/>
                <a:uLnTx/>
                <a:uFillTx/>
                <a:latin typeface="Calibri" panose="020F0502020204030204"/>
                <a:ea typeface="+mn-ea"/>
                <a:cs typeface="+mn-cs"/>
              </a:rPr>
              <a:t>The graph above can be used as an index for the introduction of new ideas within the AI and DL spheres on a macro level. E.g. the above graph shows significant decline in neutrality of people’s sentiment to DL in the past 2 years. </a:t>
            </a:r>
          </a:p>
          <a:p>
            <a:pPr marL="0" marR="0" lvl="0" indent="0" algn="l" defTabSz="914400" rtl="0" eaLnBrk="1" fontAlgn="auto" latinLnBrk="0" hangingPunct="1">
              <a:lnSpc>
                <a:spcPct val="90000"/>
              </a:lnSpc>
              <a:spcBef>
                <a:spcPts val="1000"/>
              </a:spcBef>
              <a:spcAft>
                <a:spcPts val="0"/>
              </a:spcAft>
              <a:buClrTx/>
              <a:buSzTx/>
              <a:buNone/>
              <a:tabLst/>
              <a:defRPr/>
            </a:pPr>
            <a:r>
              <a:rPr kumimoji="0" lang="en-US" sz="1800" b="1" i="0" u="none" strike="noStrike" kern="1200" cap="none" spc="0" normalizeH="0" baseline="0" noProof="0" dirty="0">
                <a:ln>
                  <a:noFill/>
                </a:ln>
                <a:solidFill>
                  <a:srgbClr val="36384C"/>
                </a:solidFill>
                <a:effectLst/>
                <a:uLnTx/>
                <a:uFillTx/>
                <a:latin typeface="Calibri" panose="020F0502020204030204"/>
                <a:ea typeface="+mn-ea"/>
                <a:cs typeface="+mn-cs"/>
              </a:rPr>
              <a:t>Positioning</a:t>
            </a:r>
            <a:br>
              <a:rPr lang="en-US" sz="1800" dirty="0">
                <a:solidFill>
                  <a:srgbClr val="36384C"/>
                </a:solidFill>
                <a:latin typeface="Calibri" panose="020F0502020204030204"/>
              </a:rPr>
            </a:br>
            <a:r>
              <a:rPr kumimoji="0" lang="en-US" sz="1800" b="0" i="0" u="none" strike="noStrike" kern="1200" cap="none" spc="0" normalizeH="0" baseline="0" noProof="0" dirty="0">
                <a:ln>
                  <a:noFill/>
                </a:ln>
                <a:solidFill>
                  <a:srgbClr val="36384C"/>
                </a:solidFill>
                <a:effectLst/>
                <a:uLnTx/>
                <a:uFillTx/>
                <a:latin typeface="Calibri" panose="020F0502020204030204"/>
                <a:ea typeface="+mn-ea"/>
                <a:cs typeface="+mn-cs"/>
              </a:rPr>
              <a:t>Since this is a macro index it is best used at the beginning of the website to introduce the user to the data being covered.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9926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A7F4B504-1A58-4EB2-8FEA-BE5036E7BC7B}"/>
              </a:ext>
            </a:extLst>
          </p:cNvPr>
          <p:cNvSpPr txBox="1">
            <a:spLocks/>
          </p:cNvSpPr>
          <p:nvPr/>
        </p:nvSpPr>
        <p:spPr>
          <a:xfrm>
            <a:off x="0" y="1345876"/>
            <a:ext cx="12192000" cy="4994115"/>
          </a:xfrm>
          <a:prstGeom prst="rect">
            <a:avLst/>
          </a:prstGeom>
          <a:solidFill>
            <a:srgbClr val="F2EAE2"/>
          </a:solidFill>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6000" b="0" i="0" u="none" strike="noStrike" kern="1200" cap="none" spc="0" normalizeH="0" baseline="0" noProof="0" dirty="0">
              <a:ln>
                <a:noFill/>
              </a:ln>
              <a:solidFill>
                <a:srgbClr val="613A43"/>
              </a:solidFill>
              <a:effectLst/>
              <a:uLnTx/>
              <a:uFillTx/>
              <a:latin typeface="Calibri Light" panose="020F0302020204030204"/>
              <a:ea typeface="+mj-ea"/>
              <a:cs typeface="+mj-cs"/>
            </a:endParaRPr>
          </a:p>
        </p:txBody>
      </p:sp>
      <p:cxnSp>
        <p:nvCxnSpPr>
          <p:cNvPr id="8" name="Straight Connector 7">
            <a:extLst>
              <a:ext uri="{FF2B5EF4-FFF2-40B4-BE49-F238E27FC236}">
                <a16:creationId xmlns:a16="http://schemas.microsoft.com/office/drawing/2014/main" id="{AB984A71-BDF8-4115-BCD1-41D0E9A5269A}"/>
              </a:ext>
            </a:extLst>
          </p:cNvPr>
          <p:cNvCxnSpPr/>
          <p:nvPr/>
        </p:nvCxnSpPr>
        <p:spPr>
          <a:xfrm>
            <a:off x="0" y="1345883"/>
            <a:ext cx="12192000" cy="0"/>
          </a:xfrm>
          <a:prstGeom prst="line">
            <a:avLst/>
          </a:prstGeom>
          <a:ln w="57150">
            <a:solidFill>
              <a:srgbClr val="36384C"/>
            </a:solidFill>
          </a:ln>
        </p:spPr>
        <p:style>
          <a:lnRef idx="1">
            <a:schemeClr val="accent1"/>
          </a:lnRef>
          <a:fillRef idx="0">
            <a:schemeClr val="accent1"/>
          </a:fillRef>
          <a:effectRef idx="0">
            <a:schemeClr val="accent1"/>
          </a:effectRef>
          <a:fontRef idx="minor">
            <a:schemeClr val="tx1"/>
          </a:fontRef>
        </p:style>
      </p:cxnSp>
      <p:sp>
        <p:nvSpPr>
          <p:cNvPr id="24" name="Subtitle 2">
            <a:extLst>
              <a:ext uri="{FF2B5EF4-FFF2-40B4-BE49-F238E27FC236}">
                <a16:creationId xmlns:a16="http://schemas.microsoft.com/office/drawing/2014/main" id="{4A8E49E5-B511-445B-ACCC-854C1AB41F77}"/>
              </a:ext>
            </a:extLst>
          </p:cNvPr>
          <p:cNvSpPr>
            <a:spLocks noGrp="1"/>
          </p:cNvSpPr>
          <p:nvPr>
            <p:ph type="subTitle" idx="1"/>
          </p:nvPr>
        </p:nvSpPr>
        <p:spPr>
          <a:xfrm>
            <a:off x="381000" y="6477394"/>
            <a:ext cx="1925320" cy="258684"/>
          </a:xfrm>
          <a:noFill/>
          <a:ln>
            <a:noFill/>
          </a:ln>
        </p:spPr>
        <p:txBody>
          <a:bodyPr lIns="0" tIns="0" rIns="0" bIns="0">
            <a:normAutofit/>
          </a:bodyPr>
          <a:lstStyle/>
          <a:p>
            <a:r>
              <a:rPr lang="en-US" sz="1600" b="1" dirty="0">
                <a:solidFill>
                  <a:srgbClr val="CAC4C7"/>
                </a:solidFill>
              </a:rPr>
              <a:t>Cass Business School</a:t>
            </a:r>
          </a:p>
        </p:txBody>
      </p:sp>
      <p:sp>
        <p:nvSpPr>
          <p:cNvPr id="25" name="Subtitle 2">
            <a:extLst>
              <a:ext uri="{FF2B5EF4-FFF2-40B4-BE49-F238E27FC236}">
                <a16:creationId xmlns:a16="http://schemas.microsoft.com/office/drawing/2014/main" id="{B2187492-EB3B-47A1-AA7B-146917C96DDE}"/>
              </a:ext>
            </a:extLst>
          </p:cNvPr>
          <p:cNvSpPr txBox="1">
            <a:spLocks/>
          </p:cNvSpPr>
          <p:nvPr/>
        </p:nvSpPr>
        <p:spPr>
          <a:xfrm>
            <a:off x="4259580" y="6482240"/>
            <a:ext cx="3672840" cy="253833"/>
          </a:xfrm>
          <a:prstGeom prst="rect">
            <a:avLst/>
          </a:prstGeom>
          <a:noFill/>
          <a:ln>
            <a:noFill/>
          </a:ln>
        </p:spPr>
        <p:txBody>
          <a:bodyPr vert="horz" lIns="0" tIns="0" rIns="0" bIns="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CAC4C7"/>
                </a:solidFill>
                <a:effectLst/>
                <a:uLnTx/>
                <a:uFillTx/>
                <a:latin typeface="Calibri" panose="020F0502020204030204"/>
                <a:ea typeface="+mn-ea"/>
                <a:cs typeface="+mn-cs"/>
              </a:rPr>
              <a:t>Index Description</a:t>
            </a:r>
          </a:p>
        </p:txBody>
      </p:sp>
      <p:sp>
        <p:nvSpPr>
          <p:cNvPr id="22" name="Slide Number Placeholder 21">
            <a:extLst>
              <a:ext uri="{FF2B5EF4-FFF2-40B4-BE49-F238E27FC236}">
                <a16:creationId xmlns:a16="http://schemas.microsoft.com/office/drawing/2014/main" id="{FDD46990-8D8F-46A8-ACFB-878C56DCE9E4}"/>
              </a:ext>
            </a:extLst>
          </p:cNvPr>
          <p:cNvSpPr>
            <a:spLocks noGrp="1"/>
          </p:cNvSpPr>
          <p:nvPr>
            <p:ph type="sldNum" sz="quarter" idx="12"/>
          </p:nvPr>
        </p:nvSpPr>
        <p:spPr>
          <a:xfrm>
            <a:off x="11582400" y="6477394"/>
            <a:ext cx="167640" cy="253834"/>
          </a:xfrm>
          <a:noFill/>
          <a:ln>
            <a:noFill/>
          </a:ln>
        </p:spPr>
        <p:txBody>
          <a:bodyPr vert="horz" lIns="0" tIns="0" rIns="0" bIns="0" rtlCol="0">
            <a:normAutofit/>
          </a:bodyPr>
          <a:lstStyle/>
          <a:p>
            <a:pPr marL="0" marR="0" lvl="0" indent="0" algn="ctr" defTabSz="914400" rtl="0" eaLnBrk="1" fontAlgn="auto" latinLnBrk="0" hangingPunct="1">
              <a:lnSpc>
                <a:spcPct val="90000"/>
              </a:lnSpc>
              <a:spcBef>
                <a:spcPts val="1000"/>
              </a:spcBef>
              <a:spcAft>
                <a:spcPts val="0"/>
              </a:spcAft>
              <a:buClrTx/>
              <a:buSzTx/>
              <a:buFontTx/>
              <a:buNone/>
              <a:tabLst/>
              <a:defRPr/>
            </a:pPr>
            <a:fld id="{8C3173EA-5CE7-4E1B-8F79-815AF2A5E07F}" type="slidenum">
              <a:rPr kumimoji="0" lang="en-US" sz="1600" b="1" i="0" u="none" strike="noStrike" kern="1200" cap="none" spc="0" normalizeH="0" baseline="0" noProof="0">
                <a:ln>
                  <a:noFill/>
                </a:ln>
                <a:solidFill>
                  <a:srgbClr val="CAC4C7"/>
                </a:solidFill>
                <a:effectLst/>
                <a:uLnTx/>
                <a:uFillTx/>
                <a:latin typeface="Calibri" panose="020F0502020204030204"/>
                <a:ea typeface="+mn-ea"/>
                <a:cs typeface="+mn-cs"/>
              </a:rPr>
              <a:pPr marL="0" marR="0" lvl="0" indent="0" algn="ctr" defTabSz="914400" rtl="0" eaLnBrk="1" fontAlgn="auto" latinLnBrk="0" hangingPunct="1">
                <a:lnSpc>
                  <a:spcPct val="90000"/>
                </a:lnSpc>
                <a:spcBef>
                  <a:spcPts val="1000"/>
                </a:spcBef>
                <a:spcAft>
                  <a:spcPts val="0"/>
                </a:spcAft>
                <a:buClrTx/>
                <a:buSzTx/>
                <a:buFontTx/>
                <a:buNone/>
                <a:tabLst/>
                <a:defRPr/>
              </a:pPr>
              <a:t>4</a:t>
            </a:fld>
            <a:endParaRPr kumimoji="0" lang="en-US" sz="1600" b="1" i="0" u="none" strike="noStrike" kern="1200" cap="none" spc="0" normalizeH="0" baseline="0" noProof="0" dirty="0">
              <a:ln>
                <a:noFill/>
              </a:ln>
              <a:solidFill>
                <a:srgbClr val="CAC4C7"/>
              </a:solidFill>
              <a:effectLst/>
              <a:uLnTx/>
              <a:uFillTx/>
              <a:latin typeface="Calibri" panose="020F0502020204030204"/>
              <a:ea typeface="+mn-ea"/>
              <a:cs typeface="+mn-cs"/>
            </a:endParaRPr>
          </a:p>
        </p:txBody>
      </p:sp>
      <p:sp>
        <p:nvSpPr>
          <p:cNvPr id="48" name="Title 1">
            <a:extLst>
              <a:ext uri="{FF2B5EF4-FFF2-40B4-BE49-F238E27FC236}">
                <a16:creationId xmlns:a16="http://schemas.microsoft.com/office/drawing/2014/main" id="{B99A8666-F791-4C9C-946C-3ACAA118050D}"/>
              </a:ext>
            </a:extLst>
          </p:cNvPr>
          <p:cNvSpPr>
            <a:spLocks noGrp="1"/>
          </p:cNvSpPr>
          <p:nvPr>
            <p:ph type="ctrTitle"/>
          </p:nvPr>
        </p:nvSpPr>
        <p:spPr>
          <a:xfrm>
            <a:off x="0" y="0"/>
            <a:ext cx="7183120" cy="1345865"/>
          </a:xfrm>
        </p:spPr>
        <p:txBody>
          <a:bodyPr anchor="ctr">
            <a:noAutofit/>
          </a:bodyPr>
          <a:lstStyle/>
          <a:p>
            <a:pPr algn="l"/>
            <a:r>
              <a:rPr lang="en-US" sz="3600" b="1" dirty="0">
                <a:solidFill>
                  <a:srgbClr val="613A43"/>
                </a:solidFill>
              </a:rPr>
              <a:t>Index 3</a:t>
            </a:r>
            <a:endParaRPr lang="en-US" sz="3600" dirty="0">
              <a:solidFill>
                <a:srgbClr val="613A43"/>
              </a:solidFill>
            </a:endParaRPr>
          </a:p>
        </p:txBody>
      </p:sp>
      <p:pic>
        <p:nvPicPr>
          <p:cNvPr id="9" name="Content Placeholder 4" descr="A screenshot of a video game&#10;&#10;Description automatically generated">
            <a:extLst>
              <a:ext uri="{FF2B5EF4-FFF2-40B4-BE49-F238E27FC236}">
                <a16:creationId xmlns:a16="http://schemas.microsoft.com/office/drawing/2014/main" id="{07DAE2D2-3266-46B0-81FE-26974DBE15AD}"/>
              </a:ext>
            </a:extLst>
          </p:cNvPr>
          <p:cNvPicPr>
            <a:picLocks noChangeAspect="1"/>
          </p:cNvPicPr>
          <p:nvPr/>
        </p:nvPicPr>
        <p:blipFill rotWithShape="1">
          <a:blip r:embed="rId2">
            <a:extLst>
              <a:ext uri="{28A0092B-C50C-407E-A947-70E740481C1C}">
                <a14:useLocalDpi xmlns:a14="http://schemas.microsoft.com/office/drawing/2010/main" val="0"/>
              </a:ext>
            </a:extLst>
          </a:blip>
          <a:srcRect l="2000" t="2300" r="3638" b="6867"/>
          <a:stretch/>
        </p:blipFill>
        <p:spPr>
          <a:xfrm>
            <a:off x="1320800" y="1681014"/>
            <a:ext cx="10086110" cy="4294909"/>
          </a:xfrm>
          <a:prstGeom prst="rect">
            <a:avLst/>
          </a:prstGeom>
        </p:spPr>
      </p:pic>
    </p:spTree>
    <p:extLst>
      <p:ext uri="{BB962C8B-B14F-4D97-AF65-F5344CB8AC3E}">
        <p14:creationId xmlns:p14="http://schemas.microsoft.com/office/powerpoint/2010/main" val="2596894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A7F4B504-1A58-4EB2-8FEA-BE5036E7BC7B}"/>
              </a:ext>
            </a:extLst>
          </p:cNvPr>
          <p:cNvSpPr txBox="1">
            <a:spLocks/>
          </p:cNvSpPr>
          <p:nvPr/>
        </p:nvSpPr>
        <p:spPr>
          <a:xfrm>
            <a:off x="0" y="1345876"/>
            <a:ext cx="12192000" cy="4994115"/>
          </a:xfrm>
          <a:prstGeom prst="rect">
            <a:avLst/>
          </a:prstGeom>
          <a:solidFill>
            <a:srgbClr val="F2EAE2"/>
          </a:solidFill>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6000" b="0" i="0" u="none" strike="noStrike" kern="1200" cap="none" spc="0" normalizeH="0" baseline="0" noProof="0" dirty="0">
              <a:ln>
                <a:noFill/>
              </a:ln>
              <a:solidFill>
                <a:srgbClr val="613A43"/>
              </a:solidFill>
              <a:effectLst/>
              <a:uLnTx/>
              <a:uFillTx/>
              <a:latin typeface="Calibri Light" panose="020F0302020204030204"/>
              <a:ea typeface="+mj-ea"/>
              <a:cs typeface="+mj-cs"/>
            </a:endParaRPr>
          </a:p>
        </p:txBody>
      </p:sp>
      <p:cxnSp>
        <p:nvCxnSpPr>
          <p:cNvPr id="8" name="Straight Connector 7">
            <a:extLst>
              <a:ext uri="{FF2B5EF4-FFF2-40B4-BE49-F238E27FC236}">
                <a16:creationId xmlns:a16="http://schemas.microsoft.com/office/drawing/2014/main" id="{AB984A71-BDF8-4115-BCD1-41D0E9A5269A}"/>
              </a:ext>
            </a:extLst>
          </p:cNvPr>
          <p:cNvCxnSpPr/>
          <p:nvPr/>
        </p:nvCxnSpPr>
        <p:spPr>
          <a:xfrm>
            <a:off x="0" y="1345883"/>
            <a:ext cx="12192000" cy="0"/>
          </a:xfrm>
          <a:prstGeom prst="line">
            <a:avLst/>
          </a:prstGeom>
          <a:ln w="57150">
            <a:solidFill>
              <a:srgbClr val="36384C"/>
            </a:solidFill>
          </a:ln>
        </p:spPr>
        <p:style>
          <a:lnRef idx="1">
            <a:schemeClr val="accent1"/>
          </a:lnRef>
          <a:fillRef idx="0">
            <a:schemeClr val="accent1"/>
          </a:fillRef>
          <a:effectRef idx="0">
            <a:schemeClr val="accent1"/>
          </a:effectRef>
          <a:fontRef idx="minor">
            <a:schemeClr val="tx1"/>
          </a:fontRef>
        </p:style>
      </p:cxnSp>
      <p:sp>
        <p:nvSpPr>
          <p:cNvPr id="24" name="Subtitle 2">
            <a:extLst>
              <a:ext uri="{FF2B5EF4-FFF2-40B4-BE49-F238E27FC236}">
                <a16:creationId xmlns:a16="http://schemas.microsoft.com/office/drawing/2014/main" id="{4A8E49E5-B511-445B-ACCC-854C1AB41F77}"/>
              </a:ext>
            </a:extLst>
          </p:cNvPr>
          <p:cNvSpPr>
            <a:spLocks noGrp="1"/>
          </p:cNvSpPr>
          <p:nvPr>
            <p:ph type="subTitle" idx="1"/>
          </p:nvPr>
        </p:nvSpPr>
        <p:spPr>
          <a:xfrm>
            <a:off x="381000" y="6477394"/>
            <a:ext cx="1925320" cy="258684"/>
          </a:xfrm>
          <a:noFill/>
          <a:ln>
            <a:noFill/>
          </a:ln>
        </p:spPr>
        <p:txBody>
          <a:bodyPr lIns="0" tIns="0" rIns="0" bIns="0">
            <a:normAutofit/>
          </a:bodyPr>
          <a:lstStyle/>
          <a:p>
            <a:r>
              <a:rPr lang="en-US" sz="1600" b="1" dirty="0">
                <a:solidFill>
                  <a:srgbClr val="CAC4C7"/>
                </a:solidFill>
              </a:rPr>
              <a:t>Cass Business School</a:t>
            </a:r>
          </a:p>
        </p:txBody>
      </p:sp>
      <p:sp>
        <p:nvSpPr>
          <p:cNvPr id="25" name="Subtitle 2">
            <a:extLst>
              <a:ext uri="{FF2B5EF4-FFF2-40B4-BE49-F238E27FC236}">
                <a16:creationId xmlns:a16="http://schemas.microsoft.com/office/drawing/2014/main" id="{B2187492-EB3B-47A1-AA7B-146917C96DDE}"/>
              </a:ext>
            </a:extLst>
          </p:cNvPr>
          <p:cNvSpPr txBox="1">
            <a:spLocks/>
          </p:cNvSpPr>
          <p:nvPr/>
        </p:nvSpPr>
        <p:spPr>
          <a:xfrm>
            <a:off x="4259580" y="6482240"/>
            <a:ext cx="3672840" cy="253833"/>
          </a:xfrm>
          <a:prstGeom prst="rect">
            <a:avLst/>
          </a:prstGeom>
          <a:noFill/>
          <a:ln>
            <a:noFill/>
          </a:ln>
        </p:spPr>
        <p:txBody>
          <a:bodyPr vert="horz" lIns="0" tIns="0" rIns="0" bIns="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CAC4C7"/>
                </a:solidFill>
                <a:effectLst/>
                <a:uLnTx/>
                <a:uFillTx/>
                <a:latin typeface="Calibri" panose="020F0502020204030204"/>
                <a:ea typeface="+mn-ea"/>
                <a:cs typeface="+mn-cs"/>
              </a:rPr>
              <a:t>Index Description</a:t>
            </a:r>
          </a:p>
        </p:txBody>
      </p:sp>
      <p:sp>
        <p:nvSpPr>
          <p:cNvPr id="22" name="Slide Number Placeholder 21">
            <a:extLst>
              <a:ext uri="{FF2B5EF4-FFF2-40B4-BE49-F238E27FC236}">
                <a16:creationId xmlns:a16="http://schemas.microsoft.com/office/drawing/2014/main" id="{FDD46990-8D8F-46A8-ACFB-878C56DCE9E4}"/>
              </a:ext>
            </a:extLst>
          </p:cNvPr>
          <p:cNvSpPr>
            <a:spLocks noGrp="1"/>
          </p:cNvSpPr>
          <p:nvPr>
            <p:ph type="sldNum" sz="quarter" idx="12"/>
          </p:nvPr>
        </p:nvSpPr>
        <p:spPr>
          <a:xfrm>
            <a:off x="11582400" y="6477394"/>
            <a:ext cx="167640" cy="253834"/>
          </a:xfrm>
          <a:noFill/>
          <a:ln>
            <a:noFill/>
          </a:ln>
        </p:spPr>
        <p:txBody>
          <a:bodyPr vert="horz" lIns="0" tIns="0" rIns="0" bIns="0" rtlCol="0">
            <a:normAutofit/>
          </a:bodyPr>
          <a:lstStyle/>
          <a:p>
            <a:pPr marL="0" marR="0" lvl="0" indent="0" algn="ctr" defTabSz="914400" rtl="0" eaLnBrk="1" fontAlgn="auto" latinLnBrk="0" hangingPunct="1">
              <a:lnSpc>
                <a:spcPct val="90000"/>
              </a:lnSpc>
              <a:spcBef>
                <a:spcPts val="1000"/>
              </a:spcBef>
              <a:spcAft>
                <a:spcPts val="0"/>
              </a:spcAft>
              <a:buClrTx/>
              <a:buSzTx/>
              <a:buFontTx/>
              <a:buNone/>
              <a:tabLst/>
              <a:defRPr/>
            </a:pPr>
            <a:fld id="{8C3173EA-5CE7-4E1B-8F79-815AF2A5E07F}" type="slidenum">
              <a:rPr kumimoji="0" lang="en-US" sz="1600" b="1" i="0" u="none" strike="noStrike" kern="1200" cap="none" spc="0" normalizeH="0" baseline="0" noProof="0">
                <a:ln>
                  <a:noFill/>
                </a:ln>
                <a:solidFill>
                  <a:srgbClr val="CAC4C7"/>
                </a:solidFill>
                <a:effectLst/>
                <a:uLnTx/>
                <a:uFillTx/>
                <a:latin typeface="Calibri" panose="020F0502020204030204"/>
                <a:ea typeface="+mn-ea"/>
                <a:cs typeface="+mn-cs"/>
              </a:rPr>
              <a:pPr marL="0" marR="0" lvl="0" indent="0" algn="ctr" defTabSz="914400" rtl="0" eaLnBrk="1" fontAlgn="auto" latinLnBrk="0" hangingPunct="1">
                <a:lnSpc>
                  <a:spcPct val="90000"/>
                </a:lnSpc>
                <a:spcBef>
                  <a:spcPts val="1000"/>
                </a:spcBef>
                <a:spcAft>
                  <a:spcPts val="0"/>
                </a:spcAft>
                <a:buClrTx/>
                <a:buSzTx/>
                <a:buFontTx/>
                <a:buNone/>
                <a:tabLst/>
                <a:defRPr/>
              </a:pPr>
              <a:t>5</a:t>
            </a:fld>
            <a:endParaRPr kumimoji="0" lang="en-US" sz="1600" b="1" i="0" u="none" strike="noStrike" kern="1200" cap="none" spc="0" normalizeH="0" baseline="0" noProof="0" dirty="0">
              <a:ln>
                <a:noFill/>
              </a:ln>
              <a:solidFill>
                <a:srgbClr val="CAC4C7"/>
              </a:solidFill>
              <a:effectLst/>
              <a:uLnTx/>
              <a:uFillTx/>
              <a:latin typeface="Calibri" panose="020F0502020204030204"/>
              <a:ea typeface="+mn-ea"/>
              <a:cs typeface="+mn-cs"/>
            </a:endParaRPr>
          </a:p>
        </p:txBody>
      </p:sp>
      <p:sp>
        <p:nvSpPr>
          <p:cNvPr id="48" name="Title 1">
            <a:extLst>
              <a:ext uri="{FF2B5EF4-FFF2-40B4-BE49-F238E27FC236}">
                <a16:creationId xmlns:a16="http://schemas.microsoft.com/office/drawing/2014/main" id="{B99A8666-F791-4C9C-946C-3ACAA118050D}"/>
              </a:ext>
            </a:extLst>
          </p:cNvPr>
          <p:cNvSpPr>
            <a:spLocks noGrp="1"/>
          </p:cNvSpPr>
          <p:nvPr>
            <p:ph type="ctrTitle"/>
          </p:nvPr>
        </p:nvSpPr>
        <p:spPr>
          <a:xfrm>
            <a:off x="0" y="0"/>
            <a:ext cx="7183120" cy="1345865"/>
          </a:xfrm>
        </p:spPr>
        <p:txBody>
          <a:bodyPr anchor="ctr">
            <a:noAutofit/>
          </a:bodyPr>
          <a:lstStyle/>
          <a:p>
            <a:pPr algn="l"/>
            <a:r>
              <a:rPr lang="en-US" sz="3600" b="1" dirty="0">
                <a:solidFill>
                  <a:srgbClr val="613A43"/>
                </a:solidFill>
              </a:rPr>
              <a:t>Index 3 (Continued)</a:t>
            </a:r>
            <a:endParaRPr lang="en-US" sz="3600" dirty="0">
              <a:solidFill>
                <a:srgbClr val="613A43"/>
              </a:solidFill>
            </a:endParaRPr>
          </a:p>
        </p:txBody>
      </p:sp>
      <p:sp>
        <p:nvSpPr>
          <p:cNvPr id="10" name="Content Placeholder 2">
            <a:extLst>
              <a:ext uri="{FF2B5EF4-FFF2-40B4-BE49-F238E27FC236}">
                <a16:creationId xmlns:a16="http://schemas.microsoft.com/office/drawing/2014/main" id="{B68B7C69-403D-4FA6-A482-A09EE52E8DCE}"/>
              </a:ext>
            </a:extLst>
          </p:cNvPr>
          <p:cNvSpPr txBox="1">
            <a:spLocks/>
          </p:cNvSpPr>
          <p:nvPr/>
        </p:nvSpPr>
        <p:spPr>
          <a:xfrm>
            <a:off x="838200" y="1825625"/>
            <a:ext cx="10515600" cy="435133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sz="1800" b="1" dirty="0">
                <a:solidFill>
                  <a:srgbClr val="36384C"/>
                </a:solidFill>
              </a:rPr>
              <a:t>Description</a:t>
            </a:r>
            <a:br>
              <a:rPr lang="en-US" sz="1800" dirty="0">
                <a:solidFill>
                  <a:srgbClr val="36384C"/>
                </a:solidFill>
              </a:rPr>
            </a:br>
            <a:r>
              <a:rPr lang="en-US" sz="1800" dirty="0">
                <a:solidFill>
                  <a:srgbClr val="36384C"/>
                </a:solidFill>
              </a:rPr>
              <a:t>This is a static table that shows the top 100 companies per month. The top 100 are chosen based on the frequency count.</a:t>
            </a:r>
          </a:p>
          <a:p>
            <a:pPr marL="0" lvl="0" indent="0">
              <a:buNone/>
            </a:pPr>
            <a:r>
              <a:rPr lang="en-US" sz="1800" b="1" dirty="0">
                <a:solidFill>
                  <a:srgbClr val="36384C"/>
                </a:solidFill>
              </a:rPr>
              <a:t>Structure</a:t>
            </a:r>
            <a:br>
              <a:rPr lang="en-US" sz="1800" dirty="0">
                <a:solidFill>
                  <a:srgbClr val="36384C"/>
                </a:solidFill>
              </a:rPr>
            </a:br>
            <a:r>
              <a:rPr lang="en-US" sz="1800" dirty="0">
                <a:solidFill>
                  <a:srgbClr val="36384C"/>
                </a:solidFill>
              </a:rPr>
              <a:t>The table has firstly the rank. Secondly, the company name. Thirdly, the frequency count of the company which is the number of times a company was detected in the DF per month by </a:t>
            </a:r>
            <a:r>
              <a:rPr lang="en-US" sz="1800" dirty="0" err="1">
                <a:solidFill>
                  <a:srgbClr val="36384C"/>
                </a:solidFill>
              </a:rPr>
              <a:t>Spacy’s</a:t>
            </a:r>
            <a:r>
              <a:rPr lang="en-US" sz="1800" dirty="0">
                <a:solidFill>
                  <a:srgbClr val="36384C"/>
                </a:solidFill>
              </a:rPr>
              <a:t> named entity recognition functionality. Lastly, the rank change which shows if the company moved up or down the chart from the previous month and by how many rank points, or displays  new </a:t>
            </a:r>
          </a:p>
          <a:p>
            <a:pPr marL="0" lvl="0" indent="0">
              <a:buNone/>
            </a:pPr>
            <a:r>
              <a:rPr lang="en-US" sz="1800" b="1" dirty="0">
                <a:solidFill>
                  <a:srgbClr val="36384C"/>
                </a:solidFill>
              </a:rPr>
              <a:t>Functionality</a:t>
            </a:r>
            <a:br>
              <a:rPr lang="en-US" sz="1800" dirty="0">
                <a:solidFill>
                  <a:srgbClr val="36384C"/>
                </a:solidFill>
              </a:rPr>
            </a:br>
            <a:r>
              <a:rPr lang="en-US" sz="1800" dirty="0">
                <a:solidFill>
                  <a:srgbClr val="36384C"/>
                </a:solidFill>
              </a:rPr>
              <a:t>The table has a simple scroll bar on the side.</a:t>
            </a:r>
          </a:p>
          <a:p>
            <a:pPr marL="0" lvl="0" indent="0">
              <a:buNone/>
            </a:pPr>
            <a:r>
              <a:rPr lang="en-US" sz="1800" b="1" dirty="0">
                <a:solidFill>
                  <a:srgbClr val="36384C"/>
                </a:solidFill>
              </a:rPr>
              <a:t>Data</a:t>
            </a:r>
            <a:br>
              <a:rPr lang="en-US" sz="1800" dirty="0">
                <a:solidFill>
                  <a:srgbClr val="36384C"/>
                </a:solidFill>
              </a:rPr>
            </a:br>
            <a:r>
              <a:rPr lang="en-US" sz="1800" dirty="0">
                <a:solidFill>
                  <a:srgbClr val="36384C"/>
                </a:solidFill>
              </a:rPr>
              <a:t>There are 2 such tables for each month, one is for the Distributed ledger related tweets and the other is for the AI related tweets. This results in 156 tables since 2013.</a:t>
            </a:r>
          </a:p>
          <a:p>
            <a:pPr marL="0" lvl="0" indent="0">
              <a:buNone/>
            </a:pPr>
            <a:r>
              <a:rPr lang="en-US" sz="1800" b="1" dirty="0">
                <a:solidFill>
                  <a:srgbClr val="36384C"/>
                </a:solidFill>
              </a:rPr>
              <a:t>Purpose</a:t>
            </a:r>
            <a:br>
              <a:rPr lang="en-US" sz="1800" dirty="0">
                <a:solidFill>
                  <a:srgbClr val="36384C"/>
                </a:solidFill>
              </a:rPr>
            </a:br>
            <a:r>
              <a:rPr lang="en-US" sz="1800" dirty="0">
                <a:solidFill>
                  <a:srgbClr val="36384C"/>
                </a:solidFill>
              </a:rPr>
              <a:t>The table is dominated by established companies and shows new entries occasionally. Thus it can be used to gauge the public’s perception of AI and DL technology adoption among the established companies. Furthermore, by focusing on the companies that are “NEW” to the list the user can identify emerging companies and the sub-industry that these new-entrants might share. </a:t>
            </a:r>
          </a:p>
          <a:p>
            <a:pPr marL="0" lvl="0" indent="0">
              <a:buNone/>
            </a:pPr>
            <a:r>
              <a:rPr lang="en-US" sz="1800" b="1" dirty="0">
                <a:solidFill>
                  <a:srgbClr val="36384C"/>
                </a:solidFill>
              </a:rPr>
              <a:t>Positioning</a:t>
            </a:r>
            <a:br>
              <a:rPr lang="en-US" sz="1800" dirty="0">
                <a:solidFill>
                  <a:srgbClr val="36384C"/>
                </a:solidFill>
              </a:rPr>
            </a:br>
            <a:r>
              <a:rPr lang="en-US" sz="1800" dirty="0">
                <a:solidFill>
                  <a:srgbClr val="36384C"/>
                </a:solidFill>
              </a:rPr>
              <a:t>These lists can be used as a product on the website that are displayed</a:t>
            </a:r>
          </a:p>
        </p:txBody>
      </p:sp>
    </p:spTree>
    <p:extLst>
      <p:ext uri="{BB962C8B-B14F-4D97-AF65-F5344CB8AC3E}">
        <p14:creationId xmlns:p14="http://schemas.microsoft.com/office/powerpoint/2010/main" val="2333774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NA Project Palette">
      <a:dk1>
        <a:srgbClr val="FFFFFF"/>
      </a:dk1>
      <a:lt1>
        <a:srgbClr val="FFFFFF"/>
      </a:lt1>
      <a:dk2>
        <a:srgbClr val="36384C"/>
      </a:dk2>
      <a:lt2>
        <a:srgbClr val="E9DCCD"/>
      </a:lt2>
      <a:accent1>
        <a:srgbClr val="613A43"/>
      </a:accent1>
      <a:accent2>
        <a:srgbClr val="849974"/>
      </a:accent2>
      <a:accent3>
        <a:srgbClr val="E3BAB3"/>
      </a:accent3>
      <a:accent4>
        <a:srgbClr val="E9DCCD"/>
      </a:accent4>
      <a:accent5>
        <a:srgbClr val="36384C"/>
      </a:accent5>
      <a:accent6>
        <a:srgbClr val="849974"/>
      </a:accent6>
      <a:hlink>
        <a:srgbClr val="613A43"/>
      </a:hlink>
      <a:folHlink>
        <a:srgbClr val="E9DCC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otalTime>117</TotalTime>
  <Words>78</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vt:i4>
      </vt:variant>
    </vt:vector>
  </HeadingPairs>
  <TitlesOfParts>
    <vt:vector size="10" baseType="lpstr">
      <vt:lpstr>Arial</vt:lpstr>
      <vt:lpstr>Calibri</vt:lpstr>
      <vt:lpstr>Calibri Light</vt:lpstr>
      <vt:lpstr>Office Theme</vt:lpstr>
      <vt:lpstr>1_Office Theme</vt:lpstr>
      <vt:lpstr>Index Description</vt:lpstr>
      <vt:lpstr>Index 1 and 2</vt:lpstr>
      <vt:lpstr>Index 1 and 2 (Continued)</vt:lpstr>
      <vt:lpstr>Index 3</vt:lpstr>
      <vt:lpstr>Index 3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Index Description</dc:title>
  <dc:creator>Toni Narciss</dc:creator>
  <cp:lastModifiedBy>Toni Narciss</cp:lastModifiedBy>
  <cp:revision>13</cp:revision>
  <dcterms:created xsi:type="dcterms:W3CDTF">2019-08-14T13:32:59Z</dcterms:created>
  <dcterms:modified xsi:type="dcterms:W3CDTF">2019-08-15T12:39:43Z</dcterms:modified>
</cp:coreProperties>
</file>