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3"/>
  </p:notesMasterIdLst>
  <p:sldIdLst>
    <p:sldId id="256" r:id="rId3"/>
    <p:sldId id="257" r:id="rId4"/>
    <p:sldId id="274" r:id="rId5"/>
    <p:sldId id="260" r:id="rId6"/>
    <p:sldId id="261" r:id="rId7"/>
    <p:sldId id="263" r:id="rId8"/>
    <p:sldId id="272" r:id="rId9"/>
    <p:sldId id="276" r:id="rId10"/>
    <p:sldId id="279" r:id="rId11"/>
    <p:sldId id="278" r:id="rId12"/>
    <p:sldId id="273" r:id="rId13"/>
    <p:sldId id="277" r:id="rId14"/>
    <p:sldId id="285" r:id="rId15"/>
    <p:sldId id="286" r:id="rId16"/>
    <p:sldId id="287" r:id="rId17"/>
    <p:sldId id="280" r:id="rId18"/>
    <p:sldId id="282" r:id="rId19"/>
    <p:sldId id="266" r:id="rId20"/>
    <p:sldId id="281" r:id="rId21"/>
    <p:sldId id="267" r:id="rId22"/>
    <p:sldId id="259" r:id="rId23"/>
    <p:sldId id="265" r:id="rId24"/>
    <p:sldId id="268" r:id="rId25"/>
    <p:sldId id="269" r:id="rId26"/>
    <p:sldId id="288" r:id="rId27"/>
    <p:sldId id="275" r:id="rId28"/>
    <p:sldId id="270" r:id="rId29"/>
    <p:sldId id="271" r:id="rId30"/>
    <p:sldId id="284" r:id="rId31"/>
    <p:sldId id="289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FE43F-FF10-4100-A88D-6ECDD5202660}" type="doc">
      <dgm:prSet loTypeId="urn:microsoft.com/office/officeart/2005/8/layout/lProcess2" loCatId="relationship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E1D981A-BB77-441A-BE1D-4CB3A9B49374}">
      <dgm:prSet phldrT="[Text]" custT="1"/>
      <dgm:spPr/>
      <dgm:t>
        <a:bodyPr/>
        <a:lstStyle/>
        <a:p>
          <a:r>
            <a:rPr lang="en-US" sz="3200" dirty="0" smtClean="0"/>
            <a:t>Leadership</a:t>
          </a:r>
          <a:endParaRPr lang="en-US" sz="3200" dirty="0"/>
        </a:p>
      </dgm:t>
    </dgm:pt>
    <dgm:pt modelId="{E7F2EC8D-41E0-4A91-B2A9-A1AD92E84A6B}" type="parTrans" cxnId="{50B8C3C8-AD34-48F1-A23D-33C8506D9FAA}">
      <dgm:prSet/>
      <dgm:spPr/>
      <dgm:t>
        <a:bodyPr/>
        <a:lstStyle/>
        <a:p>
          <a:endParaRPr lang="en-US"/>
        </a:p>
      </dgm:t>
    </dgm:pt>
    <dgm:pt modelId="{FA561937-41D7-45C8-BEB9-995AA6FD0082}" type="sibTrans" cxnId="{50B8C3C8-AD34-48F1-A23D-33C8506D9FAA}">
      <dgm:prSet/>
      <dgm:spPr/>
      <dgm:t>
        <a:bodyPr/>
        <a:lstStyle/>
        <a:p>
          <a:endParaRPr lang="en-US"/>
        </a:p>
      </dgm:t>
    </dgm:pt>
    <dgm:pt modelId="{56231A79-8B6C-40E1-9C37-0EB9ADA5BD44}">
      <dgm:prSet phldrT="[Text]" custT="1"/>
      <dgm:spPr/>
      <dgm:t>
        <a:bodyPr/>
        <a:lstStyle/>
        <a:p>
          <a:r>
            <a:rPr lang="en-US" sz="1400" dirty="0" smtClean="0"/>
            <a:t>Improved hospital experience for patients</a:t>
          </a:r>
          <a:endParaRPr lang="en-US" sz="1400" dirty="0"/>
        </a:p>
      </dgm:t>
    </dgm:pt>
    <dgm:pt modelId="{40C21F1B-626C-4377-A1F0-212EEAB9EE3F}" type="parTrans" cxnId="{36C27BAC-519F-4D9B-9E3F-537E76D91A19}">
      <dgm:prSet/>
      <dgm:spPr/>
      <dgm:t>
        <a:bodyPr/>
        <a:lstStyle/>
        <a:p>
          <a:endParaRPr lang="en-US"/>
        </a:p>
      </dgm:t>
    </dgm:pt>
    <dgm:pt modelId="{4C35FD33-1706-4040-9D4A-496ABEA71BEB}" type="sibTrans" cxnId="{36C27BAC-519F-4D9B-9E3F-537E76D91A19}">
      <dgm:prSet/>
      <dgm:spPr/>
      <dgm:t>
        <a:bodyPr/>
        <a:lstStyle/>
        <a:p>
          <a:endParaRPr lang="en-US"/>
        </a:p>
      </dgm:t>
    </dgm:pt>
    <dgm:pt modelId="{AB8F0068-7483-4148-956E-17B9996D538C}">
      <dgm:prSet phldrT="[Text]" custT="1"/>
      <dgm:spPr/>
      <dgm:t>
        <a:bodyPr/>
        <a:lstStyle/>
        <a:p>
          <a:r>
            <a:rPr lang="en-US" sz="1400" dirty="0" smtClean="0"/>
            <a:t>Higher staff satisfaction</a:t>
          </a:r>
          <a:endParaRPr lang="en-US" sz="1400" dirty="0"/>
        </a:p>
      </dgm:t>
    </dgm:pt>
    <dgm:pt modelId="{00BCC2D8-B832-44E8-B5FC-1461D8EB4C71}" type="parTrans" cxnId="{6D152A36-BBA4-4945-B0A8-81F7A72A5902}">
      <dgm:prSet/>
      <dgm:spPr/>
      <dgm:t>
        <a:bodyPr/>
        <a:lstStyle/>
        <a:p>
          <a:endParaRPr lang="en-US"/>
        </a:p>
      </dgm:t>
    </dgm:pt>
    <dgm:pt modelId="{E30DA80A-E6A6-4A7C-B30D-95A2BD705055}" type="sibTrans" cxnId="{6D152A36-BBA4-4945-B0A8-81F7A72A5902}">
      <dgm:prSet/>
      <dgm:spPr/>
      <dgm:t>
        <a:bodyPr/>
        <a:lstStyle/>
        <a:p>
          <a:endParaRPr lang="en-US"/>
        </a:p>
      </dgm:t>
    </dgm:pt>
    <dgm:pt modelId="{74757B55-05AC-435A-A4C5-8BAA57FC7167}">
      <dgm:prSet phldrT="[Text]" custT="1"/>
      <dgm:spPr/>
      <dgm:t>
        <a:bodyPr/>
        <a:lstStyle/>
        <a:p>
          <a:r>
            <a:rPr lang="en-US" sz="3200" dirty="0" smtClean="0"/>
            <a:t>Skill Mix</a:t>
          </a:r>
          <a:endParaRPr lang="en-US" sz="3200" dirty="0"/>
        </a:p>
      </dgm:t>
    </dgm:pt>
    <dgm:pt modelId="{D7F3A9CF-F028-487D-B9C0-6A116915F6C3}" type="parTrans" cxnId="{5AA9CF70-839F-4DB6-8F1C-D95076E48979}">
      <dgm:prSet/>
      <dgm:spPr/>
      <dgm:t>
        <a:bodyPr/>
        <a:lstStyle/>
        <a:p>
          <a:endParaRPr lang="en-US"/>
        </a:p>
      </dgm:t>
    </dgm:pt>
    <dgm:pt modelId="{3B545AD0-89EC-438A-9215-C3A3D547E080}" type="sibTrans" cxnId="{5AA9CF70-839F-4DB6-8F1C-D95076E48979}">
      <dgm:prSet/>
      <dgm:spPr/>
      <dgm:t>
        <a:bodyPr/>
        <a:lstStyle/>
        <a:p>
          <a:endParaRPr lang="en-US"/>
        </a:p>
      </dgm:t>
    </dgm:pt>
    <dgm:pt modelId="{C2F13EE1-199B-4BD7-9084-BCB3C5203C93}">
      <dgm:prSet phldrT="[Text]" custT="1"/>
      <dgm:spPr/>
      <dgm:t>
        <a:bodyPr/>
        <a:lstStyle/>
        <a:p>
          <a:r>
            <a:rPr lang="en-US" sz="1400" dirty="0" smtClean="0"/>
            <a:t>10% decrease nurses proportion associated with 12% increased risk of death</a:t>
          </a:r>
          <a:endParaRPr lang="en-US" sz="1400" dirty="0"/>
        </a:p>
      </dgm:t>
    </dgm:pt>
    <dgm:pt modelId="{82E88654-49FE-4AC0-A4AF-AF598C80BA58}" type="parTrans" cxnId="{D24C9B0E-CA9D-4901-BB0A-01F450395E7F}">
      <dgm:prSet/>
      <dgm:spPr/>
      <dgm:t>
        <a:bodyPr/>
        <a:lstStyle/>
        <a:p>
          <a:endParaRPr lang="en-US"/>
        </a:p>
      </dgm:t>
    </dgm:pt>
    <dgm:pt modelId="{8BDBC74D-2753-42AA-B3A5-3C3301CF5741}" type="sibTrans" cxnId="{D24C9B0E-CA9D-4901-BB0A-01F450395E7F}">
      <dgm:prSet/>
      <dgm:spPr/>
      <dgm:t>
        <a:bodyPr/>
        <a:lstStyle/>
        <a:p>
          <a:endParaRPr lang="en-US"/>
        </a:p>
      </dgm:t>
    </dgm:pt>
    <dgm:pt modelId="{D6232DF4-3960-497E-8260-CCD616BFB64B}">
      <dgm:prSet phldrT="[Text]" custT="1"/>
      <dgm:spPr/>
      <dgm:t>
        <a:bodyPr/>
        <a:lstStyle/>
        <a:p>
          <a:r>
            <a:rPr lang="en-US" sz="1400" dirty="0" smtClean="0"/>
            <a:t>Adding one assistant per 25patients instead of adding a nurse is associated with 21% increase odds of dying</a:t>
          </a:r>
          <a:endParaRPr lang="en-US" sz="1400" dirty="0"/>
        </a:p>
      </dgm:t>
    </dgm:pt>
    <dgm:pt modelId="{3A229C09-9AD6-4887-93FD-E47F6DC50BA7}" type="parTrans" cxnId="{0D23AA3A-69ED-47CE-BC9B-321632994BE5}">
      <dgm:prSet/>
      <dgm:spPr/>
      <dgm:t>
        <a:bodyPr/>
        <a:lstStyle/>
        <a:p>
          <a:endParaRPr lang="en-US"/>
        </a:p>
      </dgm:t>
    </dgm:pt>
    <dgm:pt modelId="{2D81AABF-2538-4217-BE6A-2531C5F2F9AC}" type="sibTrans" cxnId="{0D23AA3A-69ED-47CE-BC9B-321632994BE5}">
      <dgm:prSet/>
      <dgm:spPr/>
      <dgm:t>
        <a:bodyPr/>
        <a:lstStyle/>
        <a:p>
          <a:endParaRPr lang="en-US"/>
        </a:p>
      </dgm:t>
    </dgm:pt>
    <dgm:pt modelId="{A7CAAC91-80F6-443E-ADD4-4DBFA0FC984D}">
      <dgm:prSet phldrT="[Text]" custT="1"/>
      <dgm:spPr/>
      <dgm:t>
        <a:bodyPr/>
        <a:lstStyle/>
        <a:p>
          <a:r>
            <a:rPr lang="en-US" sz="2000" dirty="0" smtClean="0"/>
            <a:t>IT applications can enhance patient safety</a:t>
          </a:r>
          <a:endParaRPr lang="en-US" sz="2000" dirty="0"/>
        </a:p>
      </dgm:t>
    </dgm:pt>
    <dgm:pt modelId="{7D8DF078-6FF2-4774-BA16-64A859645A6B}" type="parTrans" cxnId="{BA108D1B-ED7E-4347-9CA2-77FB13AE209D}">
      <dgm:prSet/>
      <dgm:spPr/>
      <dgm:t>
        <a:bodyPr/>
        <a:lstStyle/>
        <a:p>
          <a:endParaRPr lang="en-US"/>
        </a:p>
      </dgm:t>
    </dgm:pt>
    <dgm:pt modelId="{EA87BCC7-B5EE-486D-9CC9-1D5681F058CB}" type="sibTrans" cxnId="{BA108D1B-ED7E-4347-9CA2-77FB13AE209D}">
      <dgm:prSet/>
      <dgm:spPr/>
      <dgm:t>
        <a:bodyPr/>
        <a:lstStyle/>
        <a:p>
          <a:endParaRPr lang="en-US"/>
        </a:p>
      </dgm:t>
    </dgm:pt>
    <dgm:pt modelId="{99076164-E2D0-4853-8C99-628315B4D428}">
      <dgm:prSet phldrT="[Text]" custT="1"/>
      <dgm:spPr/>
      <dgm:t>
        <a:bodyPr/>
        <a:lstStyle/>
        <a:p>
          <a:r>
            <a:rPr lang="en-US" sz="3200" dirty="0" smtClean="0"/>
            <a:t>Informatics</a:t>
          </a:r>
          <a:endParaRPr lang="en-US" sz="3200" dirty="0"/>
        </a:p>
      </dgm:t>
    </dgm:pt>
    <dgm:pt modelId="{F3CED43E-1831-4FFC-B0A3-8C3738502F5B}" type="parTrans" cxnId="{90803DB6-5E46-42E5-A73F-B1389545A459}">
      <dgm:prSet/>
      <dgm:spPr/>
      <dgm:t>
        <a:bodyPr/>
        <a:lstStyle/>
        <a:p>
          <a:endParaRPr lang="en-US"/>
        </a:p>
      </dgm:t>
    </dgm:pt>
    <dgm:pt modelId="{36EFA672-C1A0-4F8F-8E72-CDFA507DCD3A}" type="sibTrans" cxnId="{90803DB6-5E46-42E5-A73F-B1389545A459}">
      <dgm:prSet/>
      <dgm:spPr/>
      <dgm:t>
        <a:bodyPr/>
        <a:lstStyle/>
        <a:p>
          <a:endParaRPr lang="en-US"/>
        </a:p>
      </dgm:t>
    </dgm:pt>
    <dgm:pt modelId="{516F05EB-CD6B-420C-9EDB-631AC100251A}">
      <dgm:prSet phldrT="[Text]" custT="1"/>
      <dgm:spPr/>
      <dgm:t>
        <a:bodyPr/>
        <a:lstStyle/>
        <a:p>
          <a:r>
            <a:rPr lang="en-US" sz="1400" dirty="0" smtClean="0"/>
            <a:t>Improved patient involvement in care</a:t>
          </a:r>
          <a:endParaRPr lang="en-US" sz="1400" dirty="0"/>
        </a:p>
      </dgm:t>
    </dgm:pt>
    <dgm:pt modelId="{24053319-6B3E-45AD-A1E0-E6EB9D6E7D37}" type="parTrans" cxnId="{598C9BA2-0E6D-4D74-B004-875AD8728BB9}">
      <dgm:prSet/>
      <dgm:spPr/>
      <dgm:t>
        <a:bodyPr/>
        <a:lstStyle/>
        <a:p>
          <a:endParaRPr lang="en-US"/>
        </a:p>
      </dgm:t>
    </dgm:pt>
    <dgm:pt modelId="{E2306933-82AB-42D1-A422-89372C6912BB}" type="sibTrans" cxnId="{598C9BA2-0E6D-4D74-B004-875AD8728BB9}">
      <dgm:prSet/>
      <dgm:spPr/>
      <dgm:t>
        <a:bodyPr/>
        <a:lstStyle/>
        <a:p>
          <a:endParaRPr lang="en-US"/>
        </a:p>
      </dgm:t>
    </dgm:pt>
    <dgm:pt modelId="{851755B3-CECF-4360-BDBD-ADE032D9D0CA}">
      <dgm:prSet phldrT="[Text]" custT="1"/>
      <dgm:spPr/>
      <dgm:t>
        <a:bodyPr/>
        <a:lstStyle/>
        <a:p>
          <a:r>
            <a:rPr lang="en-US" sz="1400" dirty="0" smtClean="0"/>
            <a:t>Improved health literacy</a:t>
          </a:r>
          <a:endParaRPr lang="en-US" sz="1400" dirty="0"/>
        </a:p>
      </dgm:t>
    </dgm:pt>
    <dgm:pt modelId="{AE3FD314-A560-492F-A2CC-D070728BA803}" type="parTrans" cxnId="{30549D97-27B8-4C92-940C-C06BAD711B98}">
      <dgm:prSet/>
      <dgm:spPr/>
      <dgm:t>
        <a:bodyPr/>
        <a:lstStyle/>
        <a:p>
          <a:endParaRPr lang="en-US"/>
        </a:p>
      </dgm:t>
    </dgm:pt>
    <dgm:pt modelId="{E0F58EF4-7E68-41D9-A14B-C0FE3352F068}" type="sibTrans" cxnId="{30549D97-27B8-4C92-940C-C06BAD711B98}">
      <dgm:prSet/>
      <dgm:spPr/>
      <dgm:t>
        <a:bodyPr/>
        <a:lstStyle/>
        <a:p>
          <a:endParaRPr lang="en-US"/>
        </a:p>
      </dgm:t>
    </dgm:pt>
    <dgm:pt modelId="{90D4E1F7-85B3-4E25-863B-3A4736696A69}">
      <dgm:prSet phldrT="[Text]" custT="1"/>
      <dgm:spPr/>
      <dgm:t>
        <a:bodyPr/>
        <a:lstStyle/>
        <a:p>
          <a:r>
            <a:rPr lang="en-US" sz="1400" dirty="0" smtClean="0"/>
            <a:t>Improves patient safety</a:t>
          </a:r>
          <a:endParaRPr lang="en-US" sz="1400" dirty="0"/>
        </a:p>
      </dgm:t>
    </dgm:pt>
    <dgm:pt modelId="{75A51689-3A9E-4500-9AB4-BEA5157AACC9}" type="parTrans" cxnId="{D70702A6-8D46-461D-BE7F-F3BB4467FAF5}">
      <dgm:prSet/>
      <dgm:spPr/>
      <dgm:t>
        <a:bodyPr/>
        <a:lstStyle/>
        <a:p>
          <a:endParaRPr lang="en-US"/>
        </a:p>
      </dgm:t>
    </dgm:pt>
    <dgm:pt modelId="{B3F3253A-191D-456F-A85C-82ED4B221698}" type="sibTrans" cxnId="{D70702A6-8D46-461D-BE7F-F3BB4467FAF5}">
      <dgm:prSet/>
      <dgm:spPr/>
      <dgm:t>
        <a:bodyPr/>
        <a:lstStyle/>
        <a:p>
          <a:endParaRPr lang="en-US"/>
        </a:p>
      </dgm:t>
    </dgm:pt>
    <dgm:pt modelId="{E79A1E19-E438-4337-8FB5-D16A8158049F}" type="pres">
      <dgm:prSet presAssocID="{4DDFE43F-FF10-4100-A88D-6ECDD520266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6D8559-0902-484B-9814-345F7821F05D}" type="pres">
      <dgm:prSet presAssocID="{5E1D981A-BB77-441A-BE1D-4CB3A9B49374}" presName="compNode" presStyleCnt="0"/>
      <dgm:spPr/>
    </dgm:pt>
    <dgm:pt modelId="{004EB8FD-642C-45B6-A0AF-36143A522820}" type="pres">
      <dgm:prSet presAssocID="{5E1D981A-BB77-441A-BE1D-4CB3A9B49374}" presName="aNode" presStyleLbl="bgShp" presStyleIdx="0" presStyleCnt="3"/>
      <dgm:spPr/>
      <dgm:t>
        <a:bodyPr/>
        <a:lstStyle/>
        <a:p>
          <a:endParaRPr lang="en-US"/>
        </a:p>
      </dgm:t>
    </dgm:pt>
    <dgm:pt modelId="{31691A63-AC23-4A46-BCFF-7516DD7B751E}" type="pres">
      <dgm:prSet presAssocID="{5E1D981A-BB77-441A-BE1D-4CB3A9B49374}" presName="textNode" presStyleLbl="bgShp" presStyleIdx="0" presStyleCnt="3"/>
      <dgm:spPr/>
      <dgm:t>
        <a:bodyPr/>
        <a:lstStyle/>
        <a:p>
          <a:endParaRPr lang="en-US"/>
        </a:p>
      </dgm:t>
    </dgm:pt>
    <dgm:pt modelId="{2B02E1B9-4733-4B12-824E-74991EF3A1C8}" type="pres">
      <dgm:prSet presAssocID="{5E1D981A-BB77-441A-BE1D-4CB3A9B49374}" presName="compChildNode" presStyleCnt="0"/>
      <dgm:spPr/>
    </dgm:pt>
    <dgm:pt modelId="{B2FDB573-4DC3-4633-AB6D-7442912094F2}" type="pres">
      <dgm:prSet presAssocID="{5E1D981A-BB77-441A-BE1D-4CB3A9B49374}" presName="theInnerList" presStyleCnt="0"/>
      <dgm:spPr/>
    </dgm:pt>
    <dgm:pt modelId="{5070B17B-1147-446B-BD21-B00DFE39A7F1}" type="pres">
      <dgm:prSet presAssocID="{56231A79-8B6C-40E1-9C37-0EB9ADA5BD44}" presName="childNode" presStyleLbl="node1" presStyleIdx="0" presStyleCnt="8" custScaleY="326851" custLinFactY="-89110" custLinFactNeighborX="103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D4669-503D-4B9F-BF81-2BA35898C0AF}" type="pres">
      <dgm:prSet presAssocID="{56231A79-8B6C-40E1-9C37-0EB9ADA5BD44}" presName="aSpace2" presStyleCnt="0"/>
      <dgm:spPr/>
    </dgm:pt>
    <dgm:pt modelId="{C754553C-859F-4259-A71D-37CE70999257}" type="pres">
      <dgm:prSet presAssocID="{516F05EB-CD6B-420C-9EDB-631AC100251A}" presName="childNode" presStyleLbl="node1" presStyleIdx="1" presStyleCnt="8" custScaleY="269957" custLinFactY="-70743" custLinFactNeighborX="103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0EDE29-6547-4DE6-BD56-0B516A0D803C}" type="pres">
      <dgm:prSet presAssocID="{516F05EB-CD6B-420C-9EDB-631AC100251A}" presName="aSpace2" presStyleCnt="0"/>
      <dgm:spPr/>
    </dgm:pt>
    <dgm:pt modelId="{CF94019B-9D97-414A-8D6E-87175477633F}" type="pres">
      <dgm:prSet presAssocID="{851755B3-CECF-4360-BDBD-ADE032D9D0CA}" presName="childNode" presStyleLbl="node1" presStyleIdx="2" presStyleCnt="8" custScaleY="197362" custLinFactY="-44141" custLinFactNeighborX="103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8D1B7C-6995-4F1C-8F02-D815DEDDAF76}" type="pres">
      <dgm:prSet presAssocID="{851755B3-CECF-4360-BDBD-ADE032D9D0CA}" presName="aSpace2" presStyleCnt="0"/>
      <dgm:spPr/>
    </dgm:pt>
    <dgm:pt modelId="{5FB47F28-2F56-4C8D-BCF6-7AC46A2633C4}" type="pres">
      <dgm:prSet presAssocID="{90D4E1F7-85B3-4E25-863B-3A4736696A69}" presName="childNode" presStyleLbl="node1" presStyleIdx="3" presStyleCnt="8" custScaleY="223573" custLinFactY="-14919" custLinFactNeighborX="103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9EB2AA-16D9-4B88-90E1-8179F1BAEF21}" type="pres">
      <dgm:prSet presAssocID="{90D4E1F7-85B3-4E25-863B-3A4736696A69}" presName="aSpace2" presStyleCnt="0"/>
      <dgm:spPr/>
    </dgm:pt>
    <dgm:pt modelId="{A56BA09C-7F96-4FAB-89A1-63513A886B78}" type="pres">
      <dgm:prSet presAssocID="{AB8F0068-7483-4148-956E-17B9996D538C}" presName="childNode" presStyleLbl="node1" presStyleIdx="4" presStyleCnt="8" custScaleY="240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019614-35AC-4AE8-8E20-C42E2A8E3330}" type="pres">
      <dgm:prSet presAssocID="{5E1D981A-BB77-441A-BE1D-4CB3A9B49374}" presName="aSpace" presStyleCnt="0"/>
      <dgm:spPr/>
    </dgm:pt>
    <dgm:pt modelId="{9D7E51A9-535A-42C1-A543-1E8CEF8F0954}" type="pres">
      <dgm:prSet presAssocID="{74757B55-05AC-435A-A4C5-8BAA57FC7167}" presName="compNode" presStyleCnt="0"/>
      <dgm:spPr/>
    </dgm:pt>
    <dgm:pt modelId="{26376173-4F22-4643-903A-09F6C08A736D}" type="pres">
      <dgm:prSet presAssocID="{74757B55-05AC-435A-A4C5-8BAA57FC7167}" presName="aNode" presStyleLbl="bgShp" presStyleIdx="1" presStyleCnt="3"/>
      <dgm:spPr/>
      <dgm:t>
        <a:bodyPr/>
        <a:lstStyle/>
        <a:p>
          <a:endParaRPr lang="en-US"/>
        </a:p>
      </dgm:t>
    </dgm:pt>
    <dgm:pt modelId="{B3B374B2-A24E-4F56-A91C-098997C9F593}" type="pres">
      <dgm:prSet presAssocID="{74757B55-05AC-435A-A4C5-8BAA57FC7167}" presName="textNode" presStyleLbl="bgShp" presStyleIdx="1" presStyleCnt="3"/>
      <dgm:spPr/>
      <dgm:t>
        <a:bodyPr/>
        <a:lstStyle/>
        <a:p>
          <a:endParaRPr lang="en-US"/>
        </a:p>
      </dgm:t>
    </dgm:pt>
    <dgm:pt modelId="{B2102B4C-E1C8-410B-A523-2892F9357B2D}" type="pres">
      <dgm:prSet presAssocID="{74757B55-05AC-435A-A4C5-8BAA57FC7167}" presName="compChildNode" presStyleCnt="0"/>
      <dgm:spPr/>
    </dgm:pt>
    <dgm:pt modelId="{497FF277-E64B-4AFE-B51B-8AD990A2F706}" type="pres">
      <dgm:prSet presAssocID="{74757B55-05AC-435A-A4C5-8BAA57FC7167}" presName="theInnerList" presStyleCnt="0"/>
      <dgm:spPr/>
    </dgm:pt>
    <dgm:pt modelId="{71FEFD7D-5747-4CD5-AE72-454E4570D46E}" type="pres">
      <dgm:prSet presAssocID="{C2F13EE1-199B-4BD7-9084-BCB3C5203C93}" presName="childNode" presStyleLbl="node1" presStyleIdx="5" presStyleCnt="8" custScaleY="192065" custLinFactY="-25982" custLinFactNeighborX="-92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406E6B-02C8-4482-A059-2FDCEBCAC40E}" type="pres">
      <dgm:prSet presAssocID="{C2F13EE1-199B-4BD7-9084-BCB3C5203C93}" presName="aSpace2" presStyleCnt="0"/>
      <dgm:spPr/>
    </dgm:pt>
    <dgm:pt modelId="{6F7845E2-2F12-4272-8776-371D0D77FF1D}" type="pres">
      <dgm:prSet presAssocID="{D6232DF4-3960-497E-8260-CCD616BFB64B}" presName="childNode" presStyleLbl="node1" presStyleIdx="6" presStyleCnt="8" custScaleY="2871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E74B2-44D1-47C9-AFE4-517D45EDED25}" type="pres">
      <dgm:prSet presAssocID="{74757B55-05AC-435A-A4C5-8BAA57FC7167}" presName="aSpace" presStyleCnt="0"/>
      <dgm:spPr/>
    </dgm:pt>
    <dgm:pt modelId="{8BB72D95-7104-4987-ACFF-95DFEEF41723}" type="pres">
      <dgm:prSet presAssocID="{99076164-E2D0-4853-8C99-628315B4D428}" presName="compNode" presStyleCnt="0"/>
      <dgm:spPr/>
    </dgm:pt>
    <dgm:pt modelId="{2A665C0D-7A49-4996-9C06-D46806083CBF}" type="pres">
      <dgm:prSet presAssocID="{99076164-E2D0-4853-8C99-628315B4D428}" presName="aNode" presStyleLbl="bgShp" presStyleIdx="2" presStyleCnt="3"/>
      <dgm:spPr/>
      <dgm:t>
        <a:bodyPr/>
        <a:lstStyle/>
        <a:p>
          <a:endParaRPr lang="en-US"/>
        </a:p>
      </dgm:t>
    </dgm:pt>
    <dgm:pt modelId="{C2BB6CBF-D35F-4EDA-B1AC-BE5939386908}" type="pres">
      <dgm:prSet presAssocID="{99076164-E2D0-4853-8C99-628315B4D428}" presName="textNode" presStyleLbl="bgShp" presStyleIdx="2" presStyleCnt="3"/>
      <dgm:spPr/>
      <dgm:t>
        <a:bodyPr/>
        <a:lstStyle/>
        <a:p>
          <a:endParaRPr lang="en-US"/>
        </a:p>
      </dgm:t>
    </dgm:pt>
    <dgm:pt modelId="{F7459192-8C62-4949-9E4A-DDECB6998482}" type="pres">
      <dgm:prSet presAssocID="{99076164-E2D0-4853-8C99-628315B4D428}" presName="compChildNode" presStyleCnt="0"/>
      <dgm:spPr/>
    </dgm:pt>
    <dgm:pt modelId="{9A5E2F4F-570B-42AC-9A45-A8A1DDDD678B}" type="pres">
      <dgm:prSet presAssocID="{99076164-E2D0-4853-8C99-628315B4D428}" presName="theInnerList" presStyleCnt="0"/>
      <dgm:spPr/>
    </dgm:pt>
    <dgm:pt modelId="{89CE7F0F-314E-434C-ADB9-D55CAA001F6D}" type="pres">
      <dgm:prSet presAssocID="{A7CAAC91-80F6-443E-ADD4-4DBFA0FC984D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B8C3C8-AD34-48F1-A23D-33C8506D9FAA}" srcId="{4DDFE43F-FF10-4100-A88D-6ECDD5202660}" destId="{5E1D981A-BB77-441A-BE1D-4CB3A9B49374}" srcOrd="0" destOrd="0" parTransId="{E7F2EC8D-41E0-4A91-B2A9-A1AD92E84A6B}" sibTransId="{FA561937-41D7-45C8-BEB9-995AA6FD0082}"/>
    <dgm:cxn modelId="{959F6409-9B93-47DD-B094-246524BCA4D7}" type="presOf" srcId="{99076164-E2D0-4853-8C99-628315B4D428}" destId="{2A665C0D-7A49-4996-9C06-D46806083CBF}" srcOrd="0" destOrd="0" presId="urn:microsoft.com/office/officeart/2005/8/layout/lProcess2"/>
    <dgm:cxn modelId="{6D152A36-BBA4-4945-B0A8-81F7A72A5902}" srcId="{5E1D981A-BB77-441A-BE1D-4CB3A9B49374}" destId="{AB8F0068-7483-4148-956E-17B9996D538C}" srcOrd="4" destOrd="0" parTransId="{00BCC2D8-B832-44E8-B5FC-1461D8EB4C71}" sibTransId="{E30DA80A-E6A6-4A7C-B30D-95A2BD705055}"/>
    <dgm:cxn modelId="{FBBA81DC-96AE-4419-8DFA-582DCC8B3C8E}" type="presOf" srcId="{90D4E1F7-85B3-4E25-863B-3A4736696A69}" destId="{5FB47F28-2F56-4C8D-BCF6-7AC46A2633C4}" srcOrd="0" destOrd="0" presId="urn:microsoft.com/office/officeart/2005/8/layout/lProcess2"/>
    <dgm:cxn modelId="{98DC2A5E-236A-406F-B6E0-007828D76B6A}" type="presOf" srcId="{74757B55-05AC-435A-A4C5-8BAA57FC7167}" destId="{26376173-4F22-4643-903A-09F6C08A736D}" srcOrd="0" destOrd="0" presId="urn:microsoft.com/office/officeart/2005/8/layout/lProcess2"/>
    <dgm:cxn modelId="{36C27BAC-519F-4D9B-9E3F-537E76D91A19}" srcId="{5E1D981A-BB77-441A-BE1D-4CB3A9B49374}" destId="{56231A79-8B6C-40E1-9C37-0EB9ADA5BD44}" srcOrd="0" destOrd="0" parTransId="{40C21F1B-626C-4377-A1F0-212EEAB9EE3F}" sibTransId="{4C35FD33-1706-4040-9D4A-496ABEA71BEB}"/>
    <dgm:cxn modelId="{A7C84B45-1628-4CA1-A673-B1831518F3FB}" type="presOf" srcId="{D6232DF4-3960-497E-8260-CCD616BFB64B}" destId="{6F7845E2-2F12-4272-8776-371D0D77FF1D}" srcOrd="0" destOrd="0" presId="urn:microsoft.com/office/officeart/2005/8/layout/lProcess2"/>
    <dgm:cxn modelId="{882EB90E-4700-43DB-BA8D-026C82755A63}" type="presOf" srcId="{A7CAAC91-80F6-443E-ADD4-4DBFA0FC984D}" destId="{89CE7F0F-314E-434C-ADB9-D55CAA001F6D}" srcOrd="0" destOrd="0" presId="urn:microsoft.com/office/officeart/2005/8/layout/lProcess2"/>
    <dgm:cxn modelId="{D2D44CC5-214B-4228-B9AB-C4C054FEB836}" type="presOf" srcId="{99076164-E2D0-4853-8C99-628315B4D428}" destId="{C2BB6CBF-D35F-4EDA-B1AC-BE5939386908}" srcOrd="1" destOrd="0" presId="urn:microsoft.com/office/officeart/2005/8/layout/lProcess2"/>
    <dgm:cxn modelId="{4EB63CBA-941F-449A-BB31-46C76A02E6EC}" type="presOf" srcId="{56231A79-8B6C-40E1-9C37-0EB9ADA5BD44}" destId="{5070B17B-1147-446B-BD21-B00DFE39A7F1}" srcOrd="0" destOrd="0" presId="urn:microsoft.com/office/officeart/2005/8/layout/lProcess2"/>
    <dgm:cxn modelId="{BA108D1B-ED7E-4347-9CA2-77FB13AE209D}" srcId="{99076164-E2D0-4853-8C99-628315B4D428}" destId="{A7CAAC91-80F6-443E-ADD4-4DBFA0FC984D}" srcOrd="0" destOrd="0" parTransId="{7D8DF078-6FF2-4774-BA16-64A859645A6B}" sibTransId="{EA87BCC7-B5EE-486D-9CC9-1D5681F058CB}"/>
    <dgm:cxn modelId="{876B644F-4E0A-48F9-8F2E-20F3EC752B34}" type="presOf" srcId="{4DDFE43F-FF10-4100-A88D-6ECDD5202660}" destId="{E79A1E19-E438-4337-8FB5-D16A8158049F}" srcOrd="0" destOrd="0" presId="urn:microsoft.com/office/officeart/2005/8/layout/lProcess2"/>
    <dgm:cxn modelId="{D70702A6-8D46-461D-BE7F-F3BB4467FAF5}" srcId="{5E1D981A-BB77-441A-BE1D-4CB3A9B49374}" destId="{90D4E1F7-85B3-4E25-863B-3A4736696A69}" srcOrd="3" destOrd="0" parTransId="{75A51689-3A9E-4500-9AB4-BEA5157AACC9}" sibTransId="{B3F3253A-191D-456F-A85C-82ED4B221698}"/>
    <dgm:cxn modelId="{90803DB6-5E46-42E5-A73F-B1389545A459}" srcId="{4DDFE43F-FF10-4100-A88D-6ECDD5202660}" destId="{99076164-E2D0-4853-8C99-628315B4D428}" srcOrd="2" destOrd="0" parTransId="{F3CED43E-1831-4FFC-B0A3-8C3738502F5B}" sibTransId="{36EFA672-C1A0-4F8F-8E72-CDFA507DCD3A}"/>
    <dgm:cxn modelId="{5AA9CF70-839F-4DB6-8F1C-D95076E48979}" srcId="{4DDFE43F-FF10-4100-A88D-6ECDD5202660}" destId="{74757B55-05AC-435A-A4C5-8BAA57FC7167}" srcOrd="1" destOrd="0" parTransId="{D7F3A9CF-F028-487D-B9C0-6A116915F6C3}" sibTransId="{3B545AD0-89EC-438A-9215-C3A3D547E080}"/>
    <dgm:cxn modelId="{02EC712D-0500-4321-809F-65A283E35B92}" type="presOf" srcId="{5E1D981A-BB77-441A-BE1D-4CB3A9B49374}" destId="{31691A63-AC23-4A46-BCFF-7516DD7B751E}" srcOrd="1" destOrd="0" presId="urn:microsoft.com/office/officeart/2005/8/layout/lProcess2"/>
    <dgm:cxn modelId="{56B79494-BC3A-4EBA-B604-13BE30BD4E8A}" type="presOf" srcId="{C2F13EE1-199B-4BD7-9084-BCB3C5203C93}" destId="{71FEFD7D-5747-4CD5-AE72-454E4570D46E}" srcOrd="0" destOrd="0" presId="urn:microsoft.com/office/officeart/2005/8/layout/lProcess2"/>
    <dgm:cxn modelId="{42FB2729-5ABF-4764-8894-B815F279CA42}" type="presOf" srcId="{74757B55-05AC-435A-A4C5-8BAA57FC7167}" destId="{B3B374B2-A24E-4F56-A91C-098997C9F593}" srcOrd="1" destOrd="0" presId="urn:microsoft.com/office/officeart/2005/8/layout/lProcess2"/>
    <dgm:cxn modelId="{66285291-FB08-41FF-9210-9A390739B7DF}" type="presOf" srcId="{5E1D981A-BB77-441A-BE1D-4CB3A9B49374}" destId="{004EB8FD-642C-45B6-A0AF-36143A522820}" srcOrd="0" destOrd="0" presId="urn:microsoft.com/office/officeart/2005/8/layout/lProcess2"/>
    <dgm:cxn modelId="{598C9BA2-0E6D-4D74-B004-875AD8728BB9}" srcId="{5E1D981A-BB77-441A-BE1D-4CB3A9B49374}" destId="{516F05EB-CD6B-420C-9EDB-631AC100251A}" srcOrd="1" destOrd="0" parTransId="{24053319-6B3E-45AD-A1E0-E6EB9D6E7D37}" sibTransId="{E2306933-82AB-42D1-A422-89372C6912BB}"/>
    <dgm:cxn modelId="{341DDF49-AAD5-4E40-8BBC-CDD0B96E0B21}" type="presOf" srcId="{516F05EB-CD6B-420C-9EDB-631AC100251A}" destId="{C754553C-859F-4259-A71D-37CE70999257}" srcOrd="0" destOrd="0" presId="urn:microsoft.com/office/officeart/2005/8/layout/lProcess2"/>
    <dgm:cxn modelId="{D65C56D5-DF13-4558-B821-10008EB8B80E}" type="presOf" srcId="{AB8F0068-7483-4148-956E-17B9996D538C}" destId="{A56BA09C-7F96-4FAB-89A1-63513A886B78}" srcOrd="0" destOrd="0" presId="urn:microsoft.com/office/officeart/2005/8/layout/lProcess2"/>
    <dgm:cxn modelId="{D24C9B0E-CA9D-4901-BB0A-01F450395E7F}" srcId="{74757B55-05AC-435A-A4C5-8BAA57FC7167}" destId="{C2F13EE1-199B-4BD7-9084-BCB3C5203C93}" srcOrd="0" destOrd="0" parTransId="{82E88654-49FE-4AC0-A4AF-AF598C80BA58}" sibTransId="{8BDBC74D-2753-42AA-B3A5-3C3301CF5741}"/>
    <dgm:cxn modelId="{C72CC741-7A28-48FC-8116-46176DD2B421}" type="presOf" srcId="{851755B3-CECF-4360-BDBD-ADE032D9D0CA}" destId="{CF94019B-9D97-414A-8D6E-87175477633F}" srcOrd="0" destOrd="0" presId="urn:microsoft.com/office/officeart/2005/8/layout/lProcess2"/>
    <dgm:cxn modelId="{0D23AA3A-69ED-47CE-BC9B-321632994BE5}" srcId="{74757B55-05AC-435A-A4C5-8BAA57FC7167}" destId="{D6232DF4-3960-497E-8260-CCD616BFB64B}" srcOrd="1" destOrd="0" parTransId="{3A229C09-9AD6-4887-93FD-E47F6DC50BA7}" sibTransId="{2D81AABF-2538-4217-BE6A-2531C5F2F9AC}"/>
    <dgm:cxn modelId="{30549D97-27B8-4C92-940C-C06BAD711B98}" srcId="{5E1D981A-BB77-441A-BE1D-4CB3A9B49374}" destId="{851755B3-CECF-4360-BDBD-ADE032D9D0CA}" srcOrd="2" destOrd="0" parTransId="{AE3FD314-A560-492F-A2CC-D070728BA803}" sibTransId="{E0F58EF4-7E68-41D9-A14B-C0FE3352F068}"/>
    <dgm:cxn modelId="{377794F5-087D-4AC2-B7C9-BF012AD59080}" type="presParOf" srcId="{E79A1E19-E438-4337-8FB5-D16A8158049F}" destId="{EC6D8559-0902-484B-9814-345F7821F05D}" srcOrd="0" destOrd="0" presId="urn:microsoft.com/office/officeart/2005/8/layout/lProcess2"/>
    <dgm:cxn modelId="{F480B22C-CCB5-49CC-A6A5-668CA60065A9}" type="presParOf" srcId="{EC6D8559-0902-484B-9814-345F7821F05D}" destId="{004EB8FD-642C-45B6-A0AF-36143A522820}" srcOrd="0" destOrd="0" presId="urn:microsoft.com/office/officeart/2005/8/layout/lProcess2"/>
    <dgm:cxn modelId="{9A3F0E3F-172F-4F7C-8890-B2FA40D516ED}" type="presParOf" srcId="{EC6D8559-0902-484B-9814-345F7821F05D}" destId="{31691A63-AC23-4A46-BCFF-7516DD7B751E}" srcOrd="1" destOrd="0" presId="urn:microsoft.com/office/officeart/2005/8/layout/lProcess2"/>
    <dgm:cxn modelId="{E37AC8D2-A85D-41FA-AC6A-79D40141579C}" type="presParOf" srcId="{EC6D8559-0902-484B-9814-345F7821F05D}" destId="{2B02E1B9-4733-4B12-824E-74991EF3A1C8}" srcOrd="2" destOrd="0" presId="urn:microsoft.com/office/officeart/2005/8/layout/lProcess2"/>
    <dgm:cxn modelId="{C6F35275-8F0A-4563-AC20-AE602B7324EB}" type="presParOf" srcId="{2B02E1B9-4733-4B12-824E-74991EF3A1C8}" destId="{B2FDB573-4DC3-4633-AB6D-7442912094F2}" srcOrd="0" destOrd="0" presId="urn:microsoft.com/office/officeart/2005/8/layout/lProcess2"/>
    <dgm:cxn modelId="{8C2E39FA-28FB-404C-8368-F6B96ACFEF36}" type="presParOf" srcId="{B2FDB573-4DC3-4633-AB6D-7442912094F2}" destId="{5070B17B-1147-446B-BD21-B00DFE39A7F1}" srcOrd="0" destOrd="0" presId="urn:microsoft.com/office/officeart/2005/8/layout/lProcess2"/>
    <dgm:cxn modelId="{5527E207-087D-4BDA-B850-FA6937307D9D}" type="presParOf" srcId="{B2FDB573-4DC3-4633-AB6D-7442912094F2}" destId="{C20D4669-503D-4B9F-BF81-2BA35898C0AF}" srcOrd="1" destOrd="0" presId="urn:microsoft.com/office/officeart/2005/8/layout/lProcess2"/>
    <dgm:cxn modelId="{ADCD0FA0-C4B3-4268-9B1F-E99F20C9399B}" type="presParOf" srcId="{B2FDB573-4DC3-4633-AB6D-7442912094F2}" destId="{C754553C-859F-4259-A71D-37CE70999257}" srcOrd="2" destOrd="0" presId="urn:microsoft.com/office/officeart/2005/8/layout/lProcess2"/>
    <dgm:cxn modelId="{E51907E4-EC8D-41F3-B184-E9472AADC9DD}" type="presParOf" srcId="{B2FDB573-4DC3-4633-AB6D-7442912094F2}" destId="{710EDE29-6547-4DE6-BD56-0B516A0D803C}" srcOrd="3" destOrd="0" presId="urn:microsoft.com/office/officeart/2005/8/layout/lProcess2"/>
    <dgm:cxn modelId="{8706B748-28B0-46B4-BA14-BD1407DD508B}" type="presParOf" srcId="{B2FDB573-4DC3-4633-AB6D-7442912094F2}" destId="{CF94019B-9D97-414A-8D6E-87175477633F}" srcOrd="4" destOrd="0" presId="urn:microsoft.com/office/officeart/2005/8/layout/lProcess2"/>
    <dgm:cxn modelId="{AE557C06-BECA-4237-82FD-E7287F7BC0DB}" type="presParOf" srcId="{B2FDB573-4DC3-4633-AB6D-7442912094F2}" destId="{188D1B7C-6995-4F1C-8F02-D815DEDDAF76}" srcOrd="5" destOrd="0" presId="urn:microsoft.com/office/officeart/2005/8/layout/lProcess2"/>
    <dgm:cxn modelId="{866E767C-8BE4-493A-A029-C66DF308F0D5}" type="presParOf" srcId="{B2FDB573-4DC3-4633-AB6D-7442912094F2}" destId="{5FB47F28-2F56-4C8D-BCF6-7AC46A2633C4}" srcOrd="6" destOrd="0" presId="urn:microsoft.com/office/officeart/2005/8/layout/lProcess2"/>
    <dgm:cxn modelId="{0F4A0EA8-6713-4D93-8A4D-4EF91D6022C4}" type="presParOf" srcId="{B2FDB573-4DC3-4633-AB6D-7442912094F2}" destId="{C89EB2AA-16D9-4B88-90E1-8179F1BAEF21}" srcOrd="7" destOrd="0" presId="urn:microsoft.com/office/officeart/2005/8/layout/lProcess2"/>
    <dgm:cxn modelId="{37E848CC-49AD-4F7F-885B-396973795BF8}" type="presParOf" srcId="{B2FDB573-4DC3-4633-AB6D-7442912094F2}" destId="{A56BA09C-7F96-4FAB-89A1-63513A886B78}" srcOrd="8" destOrd="0" presId="urn:microsoft.com/office/officeart/2005/8/layout/lProcess2"/>
    <dgm:cxn modelId="{22D0E94B-CB27-4D14-B366-A9A33A949365}" type="presParOf" srcId="{E79A1E19-E438-4337-8FB5-D16A8158049F}" destId="{A2019614-35AC-4AE8-8E20-C42E2A8E3330}" srcOrd="1" destOrd="0" presId="urn:microsoft.com/office/officeart/2005/8/layout/lProcess2"/>
    <dgm:cxn modelId="{46E810CF-59A7-4EE8-8A74-609FA2633035}" type="presParOf" srcId="{E79A1E19-E438-4337-8FB5-D16A8158049F}" destId="{9D7E51A9-535A-42C1-A543-1E8CEF8F0954}" srcOrd="2" destOrd="0" presId="urn:microsoft.com/office/officeart/2005/8/layout/lProcess2"/>
    <dgm:cxn modelId="{F68120AD-CDAD-4A3C-A651-4D7483A53FD6}" type="presParOf" srcId="{9D7E51A9-535A-42C1-A543-1E8CEF8F0954}" destId="{26376173-4F22-4643-903A-09F6C08A736D}" srcOrd="0" destOrd="0" presId="urn:microsoft.com/office/officeart/2005/8/layout/lProcess2"/>
    <dgm:cxn modelId="{EDD864D0-E2F5-464A-9C1D-9E765244579D}" type="presParOf" srcId="{9D7E51A9-535A-42C1-A543-1E8CEF8F0954}" destId="{B3B374B2-A24E-4F56-A91C-098997C9F593}" srcOrd="1" destOrd="0" presId="urn:microsoft.com/office/officeart/2005/8/layout/lProcess2"/>
    <dgm:cxn modelId="{C9BDED15-C538-4B80-BAC6-DC9E50F4932C}" type="presParOf" srcId="{9D7E51A9-535A-42C1-A543-1E8CEF8F0954}" destId="{B2102B4C-E1C8-410B-A523-2892F9357B2D}" srcOrd="2" destOrd="0" presId="urn:microsoft.com/office/officeart/2005/8/layout/lProcess2"/>
    <dgm:cxn modelId="{0EB8CE59-98B7-4429-B11D-1B714E45CFA6}" type="presParOf" srcId="{B2102B4C-E1C8-410B-A523-2892F9357B2D}" destId="{497FF277-E64B-4AFE-B51B-8AD990A2F706}" srcOrd="0" destOrd="0" presId="urn:microsoft.com/office/officeart/2005/8/layout/lProcess2"/>
    <dgm:cxn modelId="{76F3D2C7-DC79-412A-9114-78D278A95CDD}" type="presParOf" srcId="{497FF277-E64B-4AFE-B51B-8AD990A2F706}" destId="{71FEFD7D-5747-4CD5-AE72-454E4570D46E}" srcOrd="0" destOrd="0" presId="urn:microsoft.com/office/officeart/2005/8/layout/lProcess2"/>
    <dgm:cxn modelId="{D34B1C5B-65E6-45F3-A185-38DEE6356B2D}" type="presParOf" srcId="{497FF277-E64B-4AFE-B51B-8AD990A2F706}" destId="{42406E6B-02C8-4482-A059-2FDCEBCAC40E}" srcOrd="1" destOrd="0" presId="urn:microsoft.com/office/officeart/2005/8/layout/lProcess2"/>
    <dgm:cxn modelId="{AE1A38E1-D226-4DBF-8994-306A9B71B626}" type="presParOf" srcId="{497FF277-E64B-4AFE-B51B-8AD990A2F706}" destId="{6F7845E2-2F12-4272-8776-371D0D77FF1D}" srcOrd="2" destOrd="0" presId="urn:microsoft.com/office/officeart/2005/8/layout/lProcess2"/>
    <dgm:cxn modelId="{BD0757D3-2FC8-45C0-8298-CFCF8A6E8DC7}" type="presParOf" srcId="{E79A1E19-E438-4337-8FB5-D16A8158049F}" destId="{249E74B2-44D1-47C9-AFE4-517D45EDED25}" srcOrd="3" destOrd="0" presId="urn:microsoft.com/office/officeart/2005/8/layout/lProcess2"/>
    <dgm:cxn modelId="{34A62274-13A7-4850-B289-D55E1F19054D}" type="presParOf" srcId="{E79A1E19-E438-4337-8FB5-D16A8158049F}" destId="{8BB72D95-7104-4987-ACFF-95DFEEF41723}" srcOrd="4" destOrd="0" presId="urn:microsoft.com/office/officeart/2005/8/layout/lProcess2"/>
    <dgm:cxn modelId="{472D8974-B53F-4CA5-8EAE-F5A316730E74}" type="presParOf" srcId="{8BB72D95-7104-4987-ACFF-95DFEEF41723}" destId="{2A665C0D-7A49-4996-9C06-D46806083CBF}" srcOrd="0" destOrd="0" presId="urn:microsoft.com/office/officeart/2005/8/layout/lProcess2"/>
    <dgm:cxn modelId="{B163D002-8896-4A4A-9B05-490B61168D97}" type="presParOf" srcId="{8BB72D95-7104-4987-ACFF-95DFEEF41723}" destId="{C2BB6CBF-D35F-4EDA-B1AC-BE5939386908}" srcOrd="1" destOrd="0" presId="urn:microsoft.com/office/officeart/2005/8/layout/lProcess2"/>
    <dgm:cxn modelId="{D373C24C-20B5-45CA-B32B-6A3A7AB0F3C1}" type="presParOf" srcId="{8BB72D95-7104-4987-ACFF-95DFEEF41723}" destId="{F7459192-8C62-4949-9E4A-DDECB6998482}" srcOrd="2" destOrd="0" presId="urn:microsoft.com/office/officeart/2005/8/layout/lProcess2"/>
    <dgm:cxn modelId="{D63C430F-AC3B-46FF-AD1E-28EEB2B580CC}" type="presParOf" srcId="{F7459192-8C62-4949-9E4A-DDECB6998482}" destId="{9A5E2F4F-570B-42AC-9A45-A8A1DDDD678B}" srcOrd="0" destOrd="0" presId="urn:microsoft.com/office/officeart/2005/8/layout/lProcess2"/>
    <dgm:cxn modelId="{5921FBFC-A3FF-43ED-9295-A316B0B8B8EE}" type="presParOf" srcId="{9A5E2F4F-570B-42AC-9A45-A8A1DDDD678B}" destId="{89CE7F0F-314E-434C-ADB9-D55CAA001F6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87277C-4B3F-4233-A55E-016D7E657F4E}" type="doc">
      <dgm:prSet loTypeId="urn:microsoft.com/office/officeart/2005/8/layout/lProcess2" loCatId="relationship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162AC6-F684-4C06-B12C-D8E534F2D9B4}">
      <dgm:prSet phldrT="[Text]"/>
      <dgm:spPr/>
      <dgm:t>
        <a:bodyPr/>
        <a:lstStyle/>
        <a:p>
          <a:r>
            <a:rPr lang="en-US" dirty="0" smtClean="0"/>
            <a:t>Education</a:t>
          </a:r>
          <a:endParaRPr lang="en-US" dirty="0"/>
        </a:p>
      </dgm:t>
    </dgm:pt>
    <dgm:pt modelId="{E23DA37E-5DC2-4150-89F2-42CCED5034B2}" type="parTrans" cxnId="{981AF799-5DFB-41CE-BD59-A6DA130A04CB}">
      <dgm:prSet/>
      <dgm:spPr/>
      <dgm:t>
        <a:bodyPr/>
        <a:lstStyle/>
        <a:p>
          <a:endParaRPr lang="en-US"/>
        </a:p>
      </dgm:t>
    </dgm:pt>
    <dgm:pt modelId="{780D9AA6-5020-4919-9B32-AC6B0E754E4F}" type="sibTrans" cxnId="{981AF799-5DFB-41CE-BD59-A6DA130A04CB}">
      <dgm:prSet/>
      <dgm:spPr/>
      <dgm:t>
        <a:bodyPr/>
        <a:lstStyle/>
        <a:p>
          <a:endParaRPr lang="en-US"/>
        </a:p>
      </dgm:t>
    </dgm:pt>
    <dgm:pt modelId="{D40968C1-1E0C-44D8-B62A-6BABD335A9AB}">
      <dgm:prSet phldrT="[Text]"/>
      <dgm:spPr/>
      <dgm:t>
        <a:bodyPr/>
        <a:lstStyle/>
        <a:p>
          <a:r>
            <a:rPr lang="en-US" dirty="0" smtClean="0"/>
            <a:t>Increase 10% in proportion of nurses with degree qualifications associated with 7%  decline in mortality</a:t>
          </a:r>
          <a:endParaRPr lang="en-US" dirty="0"/>
        </a:p>
      </dgm:t>
    </dgm:pt>
    <dgm:pt modelId="{FFB8FA1B-A65F-4AC1-A23D-246FE24BD3E7}" type="parTrans" cxnId="{3DFCBD1E-7941-49DE-A1BA-1967A94BC16D}">
      <dgm:prSet/>
      <dgm:spPr/>
      <dgm:t>
        <a:bodyPr/>
        <a:lstStyle/>
        <a:p>
          <a:endParaRPr lang="en-US"/>
        </a:p>
      </dgm:t>
    </dgm:pt>
    <dgm:pt modelId="{98FB08ED-3875-46A3-9E51-759B3A820565}" type="sibTrans" cxnId="{3DFCBD1E-7941-49DE-A1BA-1967A94BC16D}">
      <dgm:prSet/>
      <dgm:spPr/>
      <dgm:t>
        <a:bodyPr/>
        <a:lstStyle/>
        <a:p>
          <a:endParaRPr lang="en-US"/>
        </a:p>
      </dgm:t>
    </dgm:pt>
    <dgm:pt modelId="{5061C583-CD4A-46B4-A851-9DD7FE1D42B9}">
      <dgm:prSet phldrT="[Text]"/>
      <dgm:spPr/>
      <dgm:t>
        <a:bodyPr/>
        <a:lstStyle/>
        <a:p>
          <a:r>
            <a:rPr lang="en-US" dirty="0" smtClean="0"/>
            <a:t>Interdisciplinary Care</a:t>
          </a:r>
          <a:endParaRPr lang="en-US" dirty="0"/>
        </a:p>
      </dgm:t>
    </dgm:pt>
    <dgm:pt modelId="{6FAEC0F3-236F-4E8F-8862-293DF21D9EF1}" type="parTrans" cxnId="{A310A358-7CC1-425D-B11E-45A64D81DC91}">
      <dgm:prSet/>
      <dgm:spPr/>
      <dgm:t>
        <a:bodyPr/>
        <a:lstStyle/>
        <a:p>
          <a:endParaRPr lang="en-US"/>
        </a:p>
      </dgm:t>
    </dgm:pt>
    <dgm:pt modelId="{2C404AB1-369E-4AC7-BFC6-8C82E3D78B52}" type="sibTrans" cxnId="{A310A358-7CC1-425D-B11E-45A64D81DC91}">
      <dgm:prSet/>
      <dgm:spPr/>
      <dgm:t>
        <a:bodyPr/>
        <a:lstStyle/>
        <a:p>
          <a:endParaRPr lang="en-US"/>
        </a:p>
      </dgm:t>
    </dgm:pt>
    <dgm:pt modelId="{4793BA8A-FB03-408D-A8C5-48259521C73C}">
      <dgm:prSet phldrT="[Text]"/>
      <dgm:spPr/>
      <dgm:t>
        <a:bodyPr/>
        <a:lstStyle/>
        <a:p>
          <a:r>
            <a:rPr lang="en-US" dirty="0" smtClean="0"/>
            <a:t>To enhance quality and lower costs</a:t>
          </a:r>
          <a:endParaRPr lang="en-US" dirty="0"/>
        </a:p>
      </dgm:t>
    </dgm:pt>
    <dgm:pt modelId="{6F108992-9F86-4970-A33C-E60DCA34B790}" type="parTrans" cxnId="{380A8421-378E-4E6C-83A9-87BC6ADFA5FF}">
      <dgm:prSet/>
      <dgm:spPr/>
      <dgm:t>
        <a:bodyPr/>
        <a:lstStyle/>
        <a:p>
          <a:endParaRPr lang="en-US"/>
        </a:p>
      </dgm:t>
    </dgm:pt>
    <dgm:pt modelId="{1A83118E-D0BD-485B-9A53-24365D491459}" type="sibTrans" cxnId="{380A8421-378E-4E6C-83A9-87BC6ADFA5FF}">
      <dgm:prSet/>
      <dgm:spPr/>
      <dgm:t>
        <a:bodyPr/>
        <a:lstStyle/>
        <a:p>
          <a:endParaRPr lang="en-US"/>
        </a:p>
      </dgm:t>
    </dgm:pt>
    <dgm:pt modelId="{FECFEC70-F477-4D9E-9167-D518ED6FCE8B}">
      <dgm:prSet phldrT="[Text]"/>
      <dgm:spPr/>
      <dgm:t>
        <a:bodyPr/>
        <a:lstStyle/>
        <a:p>
          <a:r>
            <a:rPr lang="en-US" dirty="0" smtClean="0"/>
            <a:t>Research</a:t>
          </a:r>
          <a:endParaRPr lang="en-US" dirty="0"/>
        </a:p>
      </dgm:t>
    </dgm:pt>
    <dgm:pt modelId="{98E29AEC-8E1B-4AED-A44D-A9FBE628B4AF}" type="parTrans" cxnId="{183A14D1-C55A-48B1-87B5-AE7DD6C49846}">
      <dgm:prSet/>
      <dgm:spPr/>
      <dgm:t>
        <a:bodyPr/>
        <a:lstStyle/>
        <a:p>
          <a:endParaRPr lang="en-US"/>
        </a:p>
      </dgm:t>
    </dgm:pt>
    <dgm:pt modelId="{AEB4E89B-C540-4E30-A586-637E547C7960}" type="sibTrans" cxnId="{183A14D1-C55A-48B1-87B5-AE7DD6C49846}">
      <dgm:prSet/>
      <dgm:spPr/>
      <dgm:t>
        <a:bodyPr/>
        <a:lstStyle/>
        <a:p>
          <a:endParaRPr lang="en-US"/>
        </a:p>
      </dgm:t>
    </dgm:pt>
    <dgm:pt modelId="{0BBC3F69-8838-47A2-BEEE-E301E93B1D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Increased uptake of evidence based practice</a:t>
          </a:r>
          <a:endParaRPr lang="en-US" dirty="0">
            <a:solidFill>
              <a:schemeClr val="tx1"/>
            </a:solidFill>
          </a:endParaRPr>
        </a:p>
      </dgm:t>
    </dgm:pt>
    <dgm:pt modelId="{262EBA7F-A8D3-40B7-9597-BAED82338FCC}" type="parTrans" cxnId="{50FD7B19-B0CC-4EA0-A728-F25E0A4D5824}">
      <dgm:prSet/>
      <dgm:spPr/>
      <dgm:t>
        <a:bodyPr/>
        <a:lstStyle/>
        <a:p>
          <a:endParaRPr lang="en-US"/>
        </a:p>
      </dgm:t>
    </dgm:pt>
    <dgm:pt modelId="{B9C40A3A-5D3E-41D3-A49C-707D64866CDF}" type="sibTrans" cxnId="{50FD7B19-B0CC-4EA0-A728-F25E0A4D5824}">
      <dgm:prSet/>
      <dgm:spPr/>
      <dgm:t>
        <a:bodyPr/>
        <a:lstStyle/>
        <a:p>
          <a:endParaRPr lang="en-US"/>
        </a:p>
      </dgm:t>
    </dgm:pt>
    <dgm:pt modelId="{C93B2C0A-A60E-4D13-BE4E-08BB9F14506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Increased access to continuing education</a:t>
          </a:r>
          <a:endParaRPr lang="en-US" dirty="0">
            <a:solidFill>
              <a:schemeClr val="tx1"/>
            </a:solidFill>
          </a:endParaRPr>
        </a:p>
      </dgm:t>
    </dgm:pt>
    <dgm:pt modelId="{C7D762F4-7A60-4AE7-AC7B-F81F33B1DA48}" type="parTrans" cxnId="{0BD47B2C-E14A-4CC6-A6A9-CD8E78EF381E}">
      <dgm:prSet/>
      <dgm:spPr/>
      <dgm:t>
        <a:bodyPr/>
        <a:lstStyle/>
        <a:p>
          <a:endParaRPr lang="en-US"/>
        </a:p>
      </dgm:t>
    </dgm:pt>
    <dgm:pt modelId="{E1356B14-9FF0-4378-A23A-DAF87CCFD5CC}" type="sibTrans" cxnId="{0BD47B2C-E14A-4CC6-A6A9-CD8E78EF381E}">
      <dgm:prSet/>
      <dgm:spPr/>
      <dgm:t>
        <a:bodyPr/>
        <a:lstStyle/>
        <a:p>
          <a:endParaRPr lang="en-US"/>
        </a:p>
      </dgm:t>
    </dgm:pt>
    <dgm:pt modelId="{5BB0A5C8-6885-4EA2-ABE7-D3EEAAE867DD}" type="pres">
      <dgm:prSet presAssocID="{E387277C-4B3F-4233-A55E-016D7E657F4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087294-0C34-4DB2-807B-F52A60EC9503}" type="pres">
      <dgm:prSet presAssocID="{68162AC6-F684-4C06-B12C-D8E534F2D9B4}" presName="compNode" presStyleCnt="0"/>
      <dgm:spPr/>
    </dgm:pt>
    <dgm:pt modelId="{4997629C-F6ED-4CEF-BC85-DC7E1CB57A04}" type="pres">
      <dgm:prSet presAssocID="{68162AC6-F684-4C06-B12C-D8E534F2D9B4}" presName="aNode" presStyleLbl="bgShp" presStyleIdx="0" presStyleCnt="3"/>
      <dgm:spPr/>
      <dgm:t>
        <a:bodyPr/>
        <a:lstStyle/>
        <a:p>
          <a:endParaRPr lang="en-US"/>
        </a:p>
      </dgm:t>
    </dgm:pt>
    <dgm:pt modelId="{E4F36FB7-9A02-4F1B-A14A-99F2A20A7376}" type="pres">
      <dgm:prSet presAssocID="{68162AC6-F684-4C06-B12C-D8E534F2D9B4}" presName="textNode" presStyleLbl="bgShp" presStyleIdx="0" presStyleCnt="3"/>
      <dgm:spPr/>
      <dgm:t>
        <a:bodyPr/>
        <a:lstStyle/>
        <a:p>
          <a:endParaRPr lang="en-US"/>
        </a:p>
      </dgm:t>
    </dgm:pt>
    <dgm:pt modelId="{5F3ECC72-25D1-450C-AD92-4381F00CEADD}" type="pres">
      <dgm:prSet presAssocID="{68162AC6-F684-4C06-B12C-D8E534F2D9B4}" presName="compChildNode" presStyleCnt="0"/>
      <dgm:spPr/>
    </dgm:pt>
    <dgm:pt modelId="{79811984-1249-40BC-B864-1A6E3DE0A14B}" type="pres">
      <dgm:prSet presAssocID="{68162AC6-F684-4C06-B12C-D8E534F2D9B4}" presName="theInnerList" presStyleCnt="0"/>
      <dgm:spPr/>
    </dgm:pt>
    <dgm:pt modelId="{C58ECF7B-8751-400C-A6FB-5636F51CE09B}" type="pres">
      <dgm:prSet presAssocID="{D40968C1-1E0C-44D8-B62A-6BABD335A9AB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8B25B-2B6E-4CE5-A389-B7C4152DA7F7}" type="pres">
      <dgm:prSet presAssocID="{68162AC6-F684-4C06-B12C-D8E534F2D9B4}" presName="aSpace" presStyleCnt="0"/>
      <dgm:spPr/>
    </dgm:pt>
    <dgm:pt modelId="{992FC7A6-8365-4FF9-9947-E4BCF210D906}" type="pres">
      <dgm:prSet presAssocID="{5061C583-CD4A-46B4-A851-9DD7FE1D42B9}" presName="compNode" presStyleCnt="0"/>
      <dgm:spPr/>
    </dgm:pt>
    <dgm:pt modelId="{235756B4-4EE6-4827-83C2-0A24FBB802BB}" type="pres">
      <dgm:prSet presAssocID="{5061C583-CD4A-46B4-A851-9DD7FE1D42B9}" presName="aNode" presStyleLbl="bgShp" presStyleIdx="1" presStyleCnt="3"/>
      <dgm:spPr/>
      <dgm:t>
        <a:bodyPr/>
        <a:lstStyle/>
        <a:p>
          <a:endParaRPr lang="en-US"/>
        </a:p>
      </dgm:t>
    </dgm:pt>
    <dgm:pt modelId="{DDD56DAF-6CB5-4D87-9977-FD0EA0BF8B60}" type="pres">
      <dgm:prSet presAssocID="{5061C583-CD4A-46B4-A851-9DD7FE1D42B9}" presName="textNode" presStyleLbl="bgShp" presStyleIdx="1" presStyleCnt="3"/>
      <dgm:spPr/>
      <dgm:t>
        <a:bodyPr/>
        <a:lstStyle/>
        <a:p>
          <a:endParaRPr lang="en-US"/>
        </a:p>
      </dgm:t>
    </dgm:pt>
    <dgm:pt modelId="{6228E2B7-B9AC-4D17-B930-62FD43901DEC}" type="pres">
      <dgm:prSet presAssocID="{5061C583-CD4A-46B4-A851-9DD7FE1D42B9}" presName="compChildNode" presStyleCnt="0"/>
      <dgm:spPr/>
    </dgm:pt>
    <dgm:pt modelId="{EB7BA567-4A83-438F-815B-E121376DF874}" type="pres">
      <dgm:prSet presAssocID="{5061C583-CD4A-46B4-A851-9DD7FE1D42B9}" presName="theInnerList" presStyleCnt="0"/>
      <dgm:spPr/>
    </dgm:pt>
    <dgm:pt modelId="{0C08CA12-6517-4CC7-8E47-426EDF871CD7}" type="pres">
      <dgm:prSet presAssocID="{4793BA8A-FB03-408D-A8C5-48259521C73C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3C888F-0478-4AC1-A628-CC8E75DA34F1}" type="pres">
      <dgm:prSet presAssocID="{5061C583-CD4A-46B4-A851-9DD7FE1D42B9}" presName="aSpace" presStyleCnt="0"/>
      <dgm:spPr/>
    </dgm:pt>
    <dgm:pt modelId="{AA105374-84C8-45E4-9A53-8CC5A4DC2A50}" type="pres">
      <dgm:prSet presAssocID="{FECFEC70-F477-4D9E-9167-D518ED6FCE8B}" presName="compNode" presStyleCnt="0"/>
      <dgm:spPr/>
    </dgm:pt>
    <dgm:pt modelId="{7EBBA173-FD45-4788-8830-98C1CA7D2C06}" type="pres">
      <dgm:prSet presAssocID="{FECFEC70-F477-4D9E-9167-D518ED6FCE8B}" presName="aNode" presStyleLbl="bgShp" presStyleIdx="2" presStyleCnt="3"/>
      <dgm:spPr/>
      <dgm:t>
        <a:bodyPr/>
        <a:lstStyle/>
        <a:p>
          <a:endParaRPr lang="en-US"/>
        </a:p>
      </dgm:t>
    </dgm:pt>
    <dgm:pt modelId="{0A020407-8F30-433B-83FE-7A47796470A0}" type="pres">
      <dgm:prSet presAssocID="{FECFEC70-F477-4D9E-9167-D518ED6FCE8B}" presName="textNode" presStyleLbl="bgShp" presStyleIdx="2" presStyleCnt="3"/>
      <dgm:spPr/>
      <dgm:t>
        <a:bodyPr/>
        <a:lstStyle/>
        <a:p>
          <a:endParaRPr lang="en-US"/>
        </a:p>
      </dgm:t>
    </dgm:pt>
    <dgm:pt modelId="{B3EC429C-DA21-4F6F-A64D-5A8689D2B787}" type="pres">
      <dgm:prSet presAssocID="{FECFEC70-F477-4D9E-9167-D518ED6FCE8B}" presName="compChildNode" presStyleCnt="0"/>
      <dgm:spPr/>
    </dgm:pt>
    <dgm:pt modelId="{2788CB3E-8A18-476A-815F-D90F9AF45AEB}" type="pres">
      <dgm:prSet presAssocID="{FECFEC70-F477-4D9E-9167-D518ED6FCE8B}" presName="theInnerList" presStyleCnt="0"/>
      <dgm:spPr/>
    </dgm:pt>
    <dgm:pt modelId="{A2132FB1-9E4E-470F-B809-8A77F3C1ABD2}" type="pres">
      <dgm:prSet presAssocID="{0BBC3F69-8838-47A2-BEEE-E301E93B1D06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D6AE0-1EF9-470F-8624-44E6410A2E6E}" type="pres">
      <dgm:prSet presAssocID="{0BBC3F69-8838-47A2-BEEE-E301E93B1D06}" presName="aSpace2" presStyleCnt="0"/>
      <dgm:spPr/>
    </dgm:pt>
    <dgm:pt modelId="{4AFED570-50BB-4BE8-9D14-D03FCBBF1243}" type="pres">
      <dgm:prSet presAssocID="{C93B2C0A-A60E-4D13-BE4E-08BB9F145063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FCBD1E-7941-49DE-A1BA-1967A94BC16D}" srcId="{68162AC6-F684-4C06-B12C-D8E534F2D9B4}" destId="{D40968C1-1E0C-44D8-B62A-6BABD335A9AB}" srcOrd="0" destOrd="0" parTransId="{FFB8FA1B-A65F-4AC1-A23D-246FE24BD3E7}" sibTransId="{98FB08ED-3875-46A3-9E51-759B3A820565}"/>
    <dgm:cxn modelId="{380A8421-378E-4E6C-83A9-87BC6ADFA5FF}" srcId="{5061C583-CD4A-46B4-A851-9DD7FE1D42B9}" destId="{4793BA8A-FB03-408D-A8C5-48259521C73C}" srcOrd="0" destOrd="0" parTransId="{6F108992-9F86-4970-A33C-E60DCA34B790}" sibTransId="{1A83118E-D0BD-485B-9A53-24365D491459}"/>
    <dgm:cxn modelId="{53E5B6FA-D4E8-4E26-AFBA-3E0A2CCBFBD8}" type="presOf" srcId="{68162AC6-F684-4C06-B12C-D8E534F2D9B4}" destId="{E4F36FB7-9A02-4F1B-A14A-99F2A20A7376}" srcOrd="1" destOrd="0" presId="urn:microsoft.com/office/officeart/2005/8/layout/lProcess2"/>
    <dgm:cxn modelId="{981AF799-5DFB-41CE-BD59-A6DA130A04CB}" srcId="{E387277C-4B3F-4233-A55E-016D7E657F4E}" destId="{68162AC6-F684-4C06-B12C-D8E534F2D9B4}" srcOrd="0" destOrd="0" parTransId="{E23DA37E-5DC2-4150-89F2-42CCED5034B2}" sibTransId="{780D9AA6-5020-4919-9B32-AC6B0E754E4F}"/>
    <dgm:cxn modelId="{50A378EE-722D-4E5F-80C0-A24A05AEB33A}" type="presOf" srcId="{4793BA8A-FB03-408D-A8C5-48259521C73C}" destId="{0C08CA12-6517-4CC7-8E47-426EDF871CD7}" srcOrd="0" destOrd="0" presId="urn:microsoft.com/office/officeart/2005/8/layout/lProcess2"/>
    <dgm:cxn modelId="{056D578A-B27C-4321-98FE-7C092AC664C2}" type="presOf" srcId="{5061C583-CD4A-46B4-A851-9DD7FE1D42B9}" destId="{235756B4-4EE6-4827-83C2-0A24FBB802BB}" srcOrd="0" destOrd="0" presId="urn:microsoft.com/office/officeart/2005/8/layout/lProcess2"/>
    <dgm:cxn modelId="{55B8C73F-EE16-4C45-8AC2-5C39D2A2171C}" type="presOf" srcId="{FECFEC70-F477-4D9E-9167-D518ED6FCE8B}" destId="{0A020407-8F30-433B-83FE-7A47796470A0}" srcOrd="1" destOrd="0" presId="urn:microsoft.com/office/officeart/2005/8/layout/lProcess2"/>
    <dgm:cxn modelId="{50FD7B19-B0CC-4EA0-A728-F25E0A4D5824}" srcId="{FECFEC70-F477-4D9E-9167-D518ED6FCE8B}" destId="{0BBC3F69-8838-47A2-BEEE-E301E93B1D06}" srcOrd="0" destOrd="0" parTransId="{262EBA7F-A8D3-40B7-9597-BAED82338FCC}" sibTransId="{B9C40A3A-5D3E-41D3-A49C-707D64866CDF}"/>
    <dgm:cxn modelId="{C14E3094-E297-45E7-A88A-BA718138DC72}" type="presOf" srcId="{E387277C-4B3F-4233-A55E-016D7E657F4E}" destId="{5BB0A5C8-6885-4EA2-ABE7-D3EEAAE867DD}" srcOrd="0" destOrd="0" presId="urn:microsoft.com/office/officeart/2005/8/layout/lProcess2"/>
    <dgm:cxn modelId="{007B2651-CF9B-4119-B914-7307CF15A59B}" type="presOf" srcId="{D40968C1-1E0C-44D8-B62A-6BABD335A9AB}" destId="{C58ECF7B-8751-400C-A6FB-5636F51CE09B}" srcOrd="0" destOrd="0" presId="urn:microsoft.com/office/officeart/2005/8/layout/lProcess2"/>
    <dgm:cxn modelId="{ED1D8C96-C4D9-4DB5-A5DF-7B59EBFC1E36}" type="presOf" srcId="{FECFEC70-F477-4D9E-9167-D518ED6FCE8B}" destId="{7EBBA173-FD45-4788-8830-98C1CA7D2C06}" srcOrd="0" destOrd="0" presId="urn:microsoft.com/office/officeart/2005/8/layout/lProcess2"/>
    <dgm:cxn modelId="{A310A358-7CC1-425D-B11E-45A64D81DC91}" srcId="{E387277C-4B3F-4233-A55E-016D7E657F4E}" destId="{5061C583-CD4A-46B4-A851-9DD7FE1D42B9}" srcOrd="1" destOrd="0" parTransId="{6FAEC0F3-236F-4E8F-8862-293DF21D9EF1}" sibTransId="{2C404AB1-369E-4AC7-BFC6-8C82E3D78B52}"/>
    <dgm:cxn modelId="{C92CAA25-51C3-49A8-A938-6D29BE9E5693}" type="presOf" srcId="{0BBC3F69-8838-47A2-BEEE-E301E93B1D06}" destId="{A2132FB1-9E4E-470F-B809-8A77F3C1ABD2}" srcOrd="0" destOrd="0" presId="urn:microsoft.com/office/officeart/2005/8/layout/lProcess2"/>
    <dgm:cxn modelId="{ED1D4F4D-BDF4-4A97-BE22-8B5199430DCF}" type="presOf" srcId="{5061C583-CD4A-46B4-A851-9DD7FE1D42B9}" destId="{DDD56DAF-6CB5-4D87-9977-FD0EA0BF8B60}" srcOrd="1" destOrd="0" presId="urn:microsoft.com/office/officeart/2005/8/layout/lProcess2"/>
    <dgm:cxn modelId="{74198B94-FE1C-4880-A9ED-C2F88F656049}" type="presOf" srcId="{C93B2C0A-A60E-4D13-BE4E-08BB9F145063}" destId="{4AFED570-50BB-4BE8-9D14-D03FCBBF1243}" srcOrd="0" destOrd="0" presId="urn:microsoft.com/office/officeart/2005/8/layout/lProcess2"/>
    <dgm:cxn modelId="{6E623BD2-43AA-44AD-A8A1-17B9B4507E2D}" type="presOf" srcId="{68162AC6-F684-4C06-B12C-D8E534F2D9B4}" destId="{4997629C-F6ED-4CEF-BC85-DC7E1CB57A04}" srcOrd="0" destOrd="0" presId="urn:microsoft.com/office/officeart/2005/8/layout/lProcess2"/>
    <dgm:cxn modelId="{183A14D1-C55A-48B1-87B5-AE7DD6C49846}" srcId="{E387277C-4B3F-4233-A55E-016D7E657F4E}" destId="{FECFEC70-F477-4D9E-9167-D518ED6FCE8B}" srcOrd="2" destOrd="0" parTransId="{98E29AEC-8E1B-4AED-A44D-A9FBE628B4AF}" sibTransId="{AEB4E89B-C540-4E30-A586-637E547C7960}"/>
    <dgm:cxn modelId="{0BD47B2C-E14A-4CC6-A6A9-CD8E78EF381E}" srcId="{FECFEC70-F477-4D9E-9167-D518ED6FCE8B}" destId="{C93B2C0A-A60E-4D13-BE4E-08BB9F145063}" srcOrd="1" destOrd="0" parTransId="{C7D762F4-7A60-4AE7-AC7B-F81F33B1DA48}" sibTransId="{E1356B14-9FF0-4378-A23A-DAF87CCFD5CC}"/>
    <dgm:cxn modelId="{1635E45F-4994-4629-9D2B-B34158BED48E}" type="presParOf" srcId="{5BB0A5C8-6885-4EA2-ABE7-D3EEAAE867DD}" destId="{7E087294-0C34-4DB2-807B-F52A60EC9503}" srcOrd="0" destOrd="0" presId="urn:microsoft.com/office/officeart/2005/8/layout/lProcess2"/>
    <dgm:cxn modelId="{17903350-E22E-4E04-96CE-A6409D487598}" type="presParOf" srcId="{7E087294-0C34-4DB2-807B-F52A60EC9503}" destId="{4997629C-F6ED-4CEF-BC85-DC7E1CB57A04}" srcOrd="0" destOrd="0" presId="urn:microsoft.com/office/officeart/2005/8/layout/lProcess2"/>
    <dgm:cxn modelId="{3B0034B2-FD1D-4008-BE9F-42739CF3473D}" type="presParOf" srcId="{7E087294-0C34-4DB2-807B-F52A60EC9503}" destId="{E4F36FB7-9A02-4F1B-A14A-99F2A20A7376}" srcOrd="1" destOrd="0" presId="urn:microsoft.com/office/officeart/2005/8/layout/lProcess2"/>
    <dgm:cxn modelId="{31D833CB-6192-4318-9C78-AEE9B6804A67}" type="presParOf" srcId="{7E087294-0C34-4DB2-807B-F52A60EC9503}" destId="{5F3ECC72-25D1-450C-AD92-4381F00CEADD}" srcOrd="2" destOrd="0" presId="urn:microsoft.com/office/officeart/2005/8/layout/lProcess2"/>
    <dgm:cxn modelId="{76CC943E-674E-4FAA-9087-67E7788DD217}" type="presParOf" srcId="{5F3ECC72-25D1-450C-AD92-4381F00CEADD}" destId="{79811984-1249-40BC-B864-1A6E3DE0A14B}" srcOrd="0" destOrd="0" presId="urn:microsoft.com/office/officeart/2005/8/layout/lProcess2"/>
    <dgm:cxn modelId="{992D7225-C9B8-478D-98EF-AE0004237876}" type="presParOf" srcId="{79811984-1249-40BC-B864-1A6E3DE0A14B}" destId="{C58ECF7B-8751-400C-A6FB-5636F51CE09B}" srcOrd="0" destOrd="0" presId="urn:microsoft.com/office/officeart/2005/8/layout/lProcess2"/>
    <dgm:cxn modelId="{B622BE8C-853D-4B99-A980-E50F3D831000}" type="presParOf" srcId="{5BB0A5C8-6885-4EA2-ABE7-D3EEAAE867DD}" destId="{AFC8B25B-2B6E-4CE5-A389-B7C4152DA7F7}" srcOrd="1" destOrd="0" presId="urn:microsoft.com/office/officeart/2005/8/layout/lProcess2"/>
    <dgm:cxn modelId="{8D96FD29-42B8-4F90-91E6-4F2FE0BCAF9F}" type="presParOf" srcId="{5BB0A5C8-6885-4EA2-ABE7-D3EEAAE867DD}" destId="{992FC7A6-8365-4FF9-9947-E4BCF210D906}" srcOrd="2" destOrd="0" presId="urn:microsoft.com/office/officeart/2005/8/layout/lProcess2"/>
    <dgm:cxn modelId="{D2F4D7E4-6DB4-4146-A240-76B4C4736B78}" type="presParOf" srcId="{992FC7A6-8365-4FF9-9947-E4BCF210D906}" destId="{235756B4-4EE6-4827-83C2-0A24FBB802BB}" srcOrd="0" destOrd="0" presId="urn:microsoft.com/office/officeart/2005/8/layout/lProcess2"/>
    <dgm:cxn modelId="{9F81DF50-713A-40E3-8452-6704058B53D3}" type="presParOf" srcId="{992FC7A6-8365-4FF9-9947-E4BCF210D906}" destId="{DDD56DAF-6CB5-4D87-9977-FD0EA0BF8B60}" srcOrd="1" destOrd="0" presId="urn:microsoft.com/office/officeart/2005/8/layout/lProcess2"/>
    <dgm:cxn modelId="{AB4A72E0-2748-4965-87DC-630995D5C42B}" type="presParOf" srcId="{992FC7A6-8365-4FF9-9947-E4BCF210D906}" destId="{6228E2B7-B9AC-4D17-B930-62FD43901DEC}" srcOrd="2" destOrd="0" presId="urn:microsoft.com/office/officeart/2005/8/layout/lProcess2"/>
    <dgm:cxn modelId="{262CE531-6EC6-4765-A790-A8CB4FA9A66C}" type="presParOf" srcId="{6228E2B7-B9AC-4D17-B930-62FD43901DEC}" destId="{EB7BA567-4A83-438F-815B-E121376DF874}" srcOrd="0" destOrd="0" presId="urn:microsoft.com/office/officeart/2005/8/layout/lProcess2"/>
    <dgm:cxn modelId="{D1AF0E21-FF5A-462C-80C0-CA7917468FE4}" type="presParOf" srcId="{EB7BA567-4A83-438F-815B-E121376DF874}" destId="{0C08CA12-6517-4CC7-8E47-426EDF871CD7}" srcOrd="0" destOrd="0" presId="urn:microsoft.com/office/officeart/2005/8/layout/lProcess2"/>
    <dgm:cxn modelId="{B74D43A1-000C-473D-AED1-E05FB69A7029}" type="presParOf" srcId="{5BB0A5C8-6885-4EA2-ABE7-D3EEAAE867DD}" destId="{443C888F-0478-4AC1-A628-CC8E75DA34F1}" srcOrd="3" destOrd="0" presId="urn:microsoft.com/office/officeart/2005/8/layout/lProcess2"/>
    <dgm:cxn modelId="{910915F9-A43B-443F-AB77-AE1E5FD2CE02}" type="presParOf" srcId="{5BB0A5C8-6885-4EA2-ABE7-D3EEAAE867DD}" destId="{AA105374-84C8-45E4-9A53-8CC5A4DC2A50}" srcOrd="4" destOrd="0" presId="urn:microsoft.com/office/officeart/2005/8/layout/lProcess2"/>
    <dgm:cxn modelId="{3FE45925-82DF-42F5-939D-39AB19390372}" type="presParOf" srcId="{AA105374-84C8-45E4-9A53-8CC5A4DC2A50}" destId="{7EBBA173-FD45-4788-8830-98C1CA7D2C06}" srcOrd="0" destOrd="0" presId="urn:microsoft.com/office/officeart/2005/8/layout/lProcess2"/>
    <dgm:cxn modelId="{C05433F0-B1DB-42F5-B3DD-3F96E8EC449F}" type="presParOf" srcId="{AA105374-84C8-45E4-9A53-8CC5A4DC2A50}" destId="{0A020407-8F30-433B-83FE-7A47796470A0}" srcOrd="1" destOrd="0" presId="urn:microsoft.com/office/officeart/2005/8/layout/lProcess2"/>
    <dgm:cxn modelId="{38A548DE-1195-4FEC-BB50-6CCA4F6D5A6D}" type="presParOf" srcId="{AA105374-84C8-45E4-9A53-8CC5A4DC2A50}" destId="{B3EC429C-DA21-4F6F-A64D-5A8689D2B787}" srcOrd="2" destOrd="0" presId="urn:microsoft.com/office/officeart/2005/8/layout/lProcess2"/>
    <dgm:cxn modelId="{7D941241-030C-49CE-AA8F-A4F2F6C61804}" type="presParOf" srcId="{B3EC429C-DA21-4F6F-A64D-5A8689D2B787}" destId="{2788CB3E-8A18-476A-815F-D90F9AF45AEB}" srcOrd="0" destOrd="0" presId="urn:microsoft.com/office/officeart/2005/8/layout/lProcess2"/>
    <dgm:cxn modelId="{5800BCAF-9AD8-42B8-BEA7-21CF55679B3F}" type="presParOf" srcId="{2788CB3E-8A18-476A-815F-D90F9AF45AEB}" destId="{A2132FB1-9E4E-470F-B809-8A77F3C1ABD2}" srcOrd="0" destOrd="0" presId="urn:microsoft.com/office/officeart/2005/8/layout/lProcess2"/>
    <dgm:cxn modelId="{78D3AB39-8F11-4DD6-A27D-6804C4B3100C}" type="presParOf" srcId="{2788CB3E-8A18-476A-815F-D90F9AF45AEB}" destId="{8AAD6AE0-1EF9-470F-8624-44E6410A2E6E}" srcOrd="1" destOrd="0" presId="urn:microsoft.com/office/officeart/2005/8/layout/lProcess2"/>
    <dgm:cxn modelId="{7F8362CF-3E36-4B37-9A7B-45646D67D629}" type="presParOf" srcId="{2788CB3E-8A18-476A-815F-D90F9AF45AEB}" destId="{4AFED570-50BB-4BE8-9D14-D03FCBBF124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A7A51B-DEC1-48CA-AF9F-60789EDC0664}" type="doc">
      <dgm:prSet loTypeId="urn:microsoft.com/office/officeart/2005/8/layout/lProcess2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5CD67C4-D90C-489F-B967-B6CB79A172EF}">
      <dgm:prSet phldrT="[Text]"/>
      <dgm:spPr/>
      <dgm:t>
        <a:bodyPr/>
        <a:lstStyle/>
        <a:p>
          <a:r>
            <a:rPr lang="en-US" dirty="0" smtClean="0"/>
            <a:t>Culture</a:t>
          </a:r>
          <a:endParaRPr lang="en-US" dirty="0"/>
        </a:p>
      </dgm:t>
    </dgm:pt>
    <dgm:pt modelId="{D6ADE3EE-FF76-4BEE-A2AE-6FF9CD58E999}" type="parTrans" cxnId="{EF90E579-8403-44DA-8F65-4A11CDF55854}">
      <dgm:prSet/>
      <dgm:spPr/>
      <dgm:t>
        <a:bodyPr/>
        <a:lstStyle/>
        <a:p>
          <a:endParaRPr lang="en-US"/>
        </a:p>
      </dgm:t>
    </dgm:pt>
    <dgm:pt modelId="{348690F7-A767-4538-A2E3-7C8508AB0FE1}" type="sibTrans" cxnId="{EF90E579-8403-44DA-8F65-4A11CDF55854}">
      <dgm:prSet/>
      <dgm:spPr/>
      <dgm:t>
        <a:bodyPr/>
        <a:lstStyle/>
        <a:p>
          <a:endParaRPr lang="en-US"/>
        </a:p>
      </dgm:t>
    </dgm:pt>
    <dgm:pt modelId="{FF170543-BC98-4AC4-84F3-5625C54EF181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Higher patient satisfaction</a:t>
          </a:r>
          <a:endParaRPr lang="en-US" sz="1600" dirty="0">
            <a:solidFill>
              <a:schemeClr val="tx1"/>
            </a:solidFill>
          </a:endParaRPr>
        </a:p>
      </dgm:t>
    </dgm:pt>
    <dgm:pt modelId="{FCADBAF7-6D90-48FC-8657-29893FB56B52}" type="parTrans" cxnId="{ED517490-2814-4252-AC65-378351051EC5}">
      <dgm:prSet/>
      <dgm:spPr/>
      <dgm:t>
        <a:bodyPr/>
        <a:lstStyle/>
        <a:p>
          <a:endParaRPr lang="en-US"/>
        </a:p>
      </dgm:t>
    </dgm:pt>
    <dgm:pt modelId="{962B7B4E-2B52-413A-8CBB-CACAE3CE8B84}" type="sibTrans" cxnId="{ED517490-2814-4252-AC65-378351051EC5}">
      <dgm:prSet/>
      <dgm:spPr/>
      <dgm:t>
        <a:bodyPr/>
        <a:lstStyle/>
        <a:p>
          <a:endParaRPr lang="en-US"/>
        </a:p>
      </dgm:t>
    </dgm:pt>
    <dgm:pt modelId="{D42A6C69-96CC-4513-A245-B09BEF90E9C0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Lower readmissions</a:t>
          </a:r>
          <a:endParaRPr lang="en-US" sz="1600" dirty="0">
            <a:solidFill>
              <a:schemeClr val="tx1"/>
            </a:solidFill>
          </a:endParaRPr>
        </a:p>
      </dgm:t>
    </dgm:pt>
    <dgm:pt modelId="{12E1AEAA-13BF-4F21-B2D4-3F677F3899D9}" type="parTrans" cxnId="{8B298585-D0FA-407E-8956-6CB544CF2081}">
      <dgm:prSet/>
      <dgm:spPr/>
      <dgm:t>
        <a:bodyPr/>
        <a:lstStyle/>
        <a:p>
          <a:endParaRPr lang="en-US"/>
        </a:p>
      </dgm:t>
    </dgm:pt>
    <dgm:pt modelId="{DA288C7B-38DC-4D63-BE8E-AB9D997B1AB5}" type="sibTrans" cxnId="{8B298585-D0FA-407E-8956-6CB544CF2081}">
      <dgm:prSet/>
      <dgm:spPr/>
      <dgm:t>
        <a:bodyPr/>
        <a:lstStyle/>
        <a:p>
          <a:endParaRPr lang="en-US"/>
        </a:p>
      </dgm:t>
    </dgm:pt>
    <dgm:pt modelId="{716D9FF2-1E51-4021-AD0C-AF1E923E58FE}">
      <dgm:prSet phldrT="[Text]"/>
      <dgm:spPr/>
      <dgm:t>
        <a:bodyPr/>
        <a:lstStyle/>
        <a:p>
          <a:r>
            <a:rPr lang="en-US" dirty="0" smtClean="0"/>
            <a:t>Staffing Levels</a:t>
          </a:r>
          <a:endParaRPr lang="en-US" dirty="0"/>
        </a:p>
      </dgm:t>
    </dgm:pt>
    <dgm:pt modelId="{202DAD11-97C7-4B97-8D0E-5AD19D8DD4DF}" type="parTrans" cxnId="{1F1DBE0D-9DA6-4789-BECF-D9226B84C2A6}">
      <dgm:prSet/>
      <dgm:spPr/>
      <dgm:t>
        <a:bodyPr/>
        <a:lstStyle/>
        <a:p>
          <a:endParaRPr lang="en-US"/>
        </a:p>
      </dgm:t>
    </dgm:pt>
    <dgm:pt modelId="{906705EC-D320-4CB8-846C-D6F0063BB218}" type="sibTrans" cxnId="{1F1DBE0D-9DA6-4789-BECF-D9226B84C2A6}">
      <dgm:prSet/>
      <dgm:spPr/>
      <dgm:t>
        <a:bodyPr/>
        <a:lstStyle/>
        <a:p>
          <a:endParaRPr lang="en-US"/>
        </a:p>
      </dgm:t>
    </dgm:pt>
    <dgm:pt modelId="{0416A50B-4351-4A0D-A7A1-35829D2F6C1F}">
      <dgm:prSet phldrT="[Text]"/>
      <dgm:spPr/>
      <dgm:t>
        <a:bodyPr/>
        <a:lstStyle/>
        <a:p>
          <a:r>
            <a:rPr lang="en-US" dirty="0" smtClean="0"/>
            <a:t>Each patient increase to nursing workloads, increase missed care</a:t>
          </a:r>
          <a:endParaRPr lang="en-US" dirty="0"/>
        </a:p>
      </dgm:t>
    </dgm:pt>
    <dgm:pt modelId="{1BAB1FF6-8624-43F2-8D41-0E08AD45D33F}" type="parTrans" cxnId="{51B79B3D-7AC8-4E62-9406-A81FBD889326}">
      <dgm:prSet/>
      <dgm:spPr/>
      <dgm:t>
        <a:bodyPr/>
        <a:lstStyle/>
        <a:p>
          <a:endParaRPr lang="en-US"/>
        </a:p>
      </dgm:t>
    </dgm:pt>
    <dgm:pt modelId="{4A8DBDE6-10E5-42DC-8B44-8A59B17902F2}" type="sibTrans" cxnId="{51B79B3D-7AC8-4E62-9406-A81FBD889326}">
      <dgm:prSet/>
      <dgm:spPr/>
      <dgm:t>
        <a:bodyPr/>
        <a:lstStyle/>
        <a:p>
          <a:endParaRPr lang="en-US"/>
        </a:p>
      </dgm:t>
    </dgm:pt>
    <dgm:pt modelId="{AEEBE6D6-64EE-4642-86B0-60B3C8B95E0C}">
      <dgm:prSet phldrT="[Text]"/>
      <dgm:spPr/>
      <dgm:t>
        <a:bodyPr/>
        <a:lstStyle/>
        <a:p>
          <a:r>
            <a:rPr lang="en-US" dirty="0" smtClean="0"/>
            <a:t>Hospital with good staffing levels have 30% fewer hospital acquired infections</a:t>
          </a:r>
          <a:endParaRPr lang="en-US" dirty="0"/>
        </a:p>
      </dgm:t>
    </dgm:pt>
    <dgm:pt modelId="{6AE4EDA3-B55D-4AE9-B24D-C359280CA34F}" type="parTrans" cxnId="{BE458A1C-E538-454D-ADF6-21A7609026C9}">
      <dgm:prSet/>
      <dgm:spPr/>
      <dgm:t>
        <a:bodyPr/>
        <a:lstStyle/>
        <a:p>
          <a:endParaRPr lang="en-US"/>
        </a:p>
      </dgm:t>
    </dgm:pt>
    <dgm:pt modelId="{011BBB0D-C95A-4925-87A1-6651E98AE62D}" type="sibTrans" cxnId="{BE458A1C-E538-454D-ADF6-21A7609026C9}">
      <dgm:prSet/>
      <dgm:spPr/>
      <dgm:t>
        <a:bodyPr/>
        <a:lstStyle/>
        <a:p>
          <a:endParaRPr lang="en-US"/>
        </a:p>
      </dgm:t>
    </dgm:pt>
    <dgm:pt modelId="{21519CCA-3A8B-4246-9132-9F2B51056417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Fewer </a:t>
          </a:r>
          <a:r>
            <a:rPr lang="en-US" sz="1600" dirty="0" smtClean="0">
              <a:solidFill>
                <a:schemeClr val="tx1"/>
              </a:solidFill>
            </a:rPr>
            <a:t>infections</a:t>
          </a:r>
          <a:endParaRPr lang="en-US" sz="1600" dirty="0">
            <a:solidFill>
              <a:schemeClr val="tx1"/>
            </a:solidFill>
          </a:endParaRPr>
        </a:p>
      </dgm:t>
    </dgm:pt>
    <dgm:pt modelId="{3E5F8D5D-D251-4A15-9487-21AAA3969175}" type="parTrans" cxnId="{DFA881B5-0128-4D78-BA9C-F8DDCD25C9AD}">
      <dgm:prSet/>
      <dgm:spPr/>
      <dgm:t>
        <a:bodyPr/>
        <a:lstStyle/>
        <a:p>
          <a:endParaRPr lang="en-US"/>
        </a:p>
      </dgm:t>
    </dgm:pt>
    <dgm:pt modelId="{8CF67D9C-4783-4728-8943-6B16C2194BB4}" type="sibTrans" cxnId="{DFA881B5-0128-4D78-BA9C-F8DDCD25C9AD}">
      <dgm:prSet/>
      <dgm:spPr/>
      <dgm:t>
        <a:bodyPr/>
        <a:lstStyle/>
        <a:p>
          <a:endParaRPr lang="en-US"/>
        </a:p>
      </dgm:t>
    </dgm:pt>
    <dgm:pt modelId="{A5B2643E-0902-4F4B-B990-1CE3C0383305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Lower staff burnout</a:t>
          </a:r>
          <a:endParaRPr lang="en-US" sz="1600" dirty="0">
            <a:solidFill>
              <a:schemeClr val="tx1"/>
            </a:solidFill>
          </a:endParaRPr>
        </a:p>
      </dgm:t>
    </dgm:pt>
    <dgm:pt modelId="{F6C58EA4-F4CA-4E77-9681-7422FBA34701}" type="parTrans" cxnId="{42C81255-43C3-40FA-B2FF-2F40F499A1C6}">
      <dgm:prSet/>
      <dgm:spPr/>
      <dgm:t>
        <a:bodyPr/>
        <a:lstStyle/>
        <a:p>
          <a:endParaRPr lang="en-US"/>
        </a:p>
      </dgm:t>
    </dgm:pt>
    <dgm:pt modelId="{33DCEA67-8444-426A-ABE7-B90C62BD1958}" type="sibTrans" cxnId="{42C81255-43C3-40FA-B2FF-2F40F499A1C6}">
      <dgm:prSet/>
      <dgm:spPr/>
      <dgm:t>
        <a:bodyPr/>
        <a:lstStyle/>
        <a:p>
          <a:endParaRPr lang="en-US"/>
        </a:p>
      </dgm:t>
    </dgm:pt>
    <dgm:pt modelId="{878D3387-5D83-4FCE-A702-B018D7095260}">
      <dgm:prSet phldrT="[Text]"/>
      <dgm:spPr/>
      <dgm:t>
        <a:bodyPr/>
        <a:lstStyle/>
        <a:p>
          <a:r>
            <a:rPr lang="en-US" dirty="0" smtClean="0"/>
            <a:t>Each patient increase nurses’ workloads associated with 7% increase in mortality</a:t>
          </a:r>
          <a:endParaRPr lang="en-US" dirty="0"/>
        </a:p>
      </dgm:t>
    </dgm:pt>
    <dgm:pt modelId="{1370CB43-12BF-4FA8-BD00-BB565D9BD1EA}" type="parTrans" cxnId="{456C212A-F3D1-43D3-BC29-00F56A649406}">
      <dgm:prSet/>
      <dgm:spPr/>
      <dgm:t>
        <a:bodyPr/>
        <a:lstStyle/>
        <a:p>
          <a:endParaRPr lang="en-US"/>
        </a:p>
      </dgm:t>
    </dgm:pt>
    <dgm:pt modelId="{9CCAF503-4F08-4003-812B-0B596828AF78}" type="sibTrans" cxnId="{456C212A-F3D1-43D3-BC29-00F56A649406}">
      <dgm:prSet/>
      <dgm:spPr/>
      <dgm:t>
        <a:bodyPr/>
        <a:lstStyle/>
        <a:p>
          <a:endParaRPr lang="en-US"/>
        </a:p>
      </dgm:t>
    </dgm:pt>
    <dgm:pt modelId="{B041416A-279C-41BC-8B17-15B8DD5804CD}" type="pres">
      <dgm:prSet presAssocID="{24A7A51B-DEC1-48CA-AF9F-60789EDC066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D36010-06A9-45B2-95D7-5FE85F49F984}" type="pres">
      <dgm:prSet presAssocID="{F5CD67C4-D90C-489F-B967-B6CB79A172EF}" presName="compNode" presStyleCnt="0"/>
      <dgm:spPr/>
    </dgm:pt>
    <dgm:pt modelId="{A89FCF2B-7485-4696-AF3B-68ADBF810D31}" type="pres">
      <dgm:prSet presAssocID="{F5CD67C4-D90C-489F-B967-B6CB79A172EF}" presName="aNode" presStyleLbl="bgShp" presStyleIdx="0" presStyleCnt="2"/>
      <dgm:spPr/>
      <dgm:t>
        <a:bodyPr/>
        <a:lstStyle/>
        <a:p>
          <a:endParaRPr lang="en-US"/>
        </a:p>
      </dgm:t>
    </dgm:pt>
    <dgm:pt modelId="{78A1515C-091F-49EF-893B-0EC2BB3C5F8F}" type="pres">
      <dgm:prSet presAssocID="{F5CD67C4-D90C-489F-B967-B6CB79A172EF}" presName="textNode" presStyleLbl="bgShp" presStyleIdx="0" presStyleCnt="2"/>
      <dgm:spPr/>
      <dgm:t>
        <a:bodyPr/>
        <a:lstStyle/>
        <a:p>
          <a:endParaRPr lang="en-US"/>
        </a:p>
      </dgm:t>
    </dgm:pt>
    <dgm:pt modelId="{BE572FB4-EAA0-4A04-AB14-6D7241906999}" type="pres">
      <dgm:prSet presAssocID="{F5CD67C4-D90C-489F-B967-B6CB79A172EF}" presName="compChildNode" presStyleCnt="0"/>
      <dgm:spPr/>
    </dgm:pt>
    <dgm:pt modelId="{6222945C-A9A4-4794-A683-7E46C6E7EDAD}" type="pres">
      <dgm:prSet presAssocID="{F5CD67C4-D90C-489F-B967-B6CB79A172EF}" presName="theInnerList" presStyleCnt="0"/>
      <dgm:spPr/>
    </dgm:pt>
    <dgm:pt modelId="{22020254-E359-4A6B-8FD5-E299A5536D6A}" type="pres">
      <dgm:prSet presAssocID="{FF170543-BC98-4AC4-84F3-5625C54EF181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46418-3105-4018-B083-D03BD8AF814C}" type="pres">
      <dgm:prSet presAssocID="{FF170543-BC98-4AC4-84F3-5625C54EF181}" presName="aSpace2" presStyleCnt="0"/>
      <dgm:spPr/>
    </dgm:pt>
    <dgm:pt modelId="{8A646FDE-8D80-48D7-A494-F35E2A094EC5}" type="pres">
      <dgm:prSet presAssocID="{D42A6C69-96CC-4513-A245-B09BEF90E9C0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8760B-21FB-4A1D-BF50-35009DF11AA4}" type="pres">
      <dgm:prSet presAssocID="{D42A6C69-96CC-4513-A245-B09BEF90E9C0}" presName="aSpace2" presStyleCnt="0"/>
      <dgm:spPr/>
    </dgm:pt>
    <dgm:pt modelId="{70EE3C6D-CA08-4F96-83D8-1068D4AD72BC}" type="pres">
      <dgm:prSet presAssocID="{21519CCA-3A8B-4246-9132-9F2B51056417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C77FA8-A5C4-40A4-9BB2-D64B6A480AD4}" type="pres">
      <dgm:prSet presAssocID="{21519CCA-3A8B-4246-9132-9F2B51056417}" presName="aSpace2" presStyleCnt="0"/>
      <dgm:spPr/>
    </dgm:pt>
    <dgm:pt modelId="{A7BF41F2-D507-403F-97E6-9ABAC58AB4FB}" type="pres">
      <dgm:prSet presAssocID="{A5B2643E-0902-4F4B-B990-1CE3C0383305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1FC998-7513-452F-BBF5-5BA55D13C644}" type="pres">
      <dgm:prSet presAssocID="{F5CD67C4-D90C-489F-B967-B6CB79A172EF}" presName="aSpace" presStyleCnt="0"/>
      <dgm:spPr/>
    </dgm:pt>
    <dgm:pt modelId="{22E06D95-783E-4F36-8386-0F3564913C75}" type="pres">
      <dgm:prSet presAssocID="{716D9FF2-1E51-4021-AD0C-AF1E923E58FE}" presName="compNode" presStyleCnt="0"/>
      <dgm:spPr/>
    </dgm:pt>
    <dgm:pt modelId="{4F95A2B5-86E7-436E-9DDE-00976C572D1A}" type="pres">
      <dgm:prSet presAssocID="{716D9FF2-1E51-4021-AD0C-AF1E923E58FE}" presName="aNode" presStyleLbl="bgShp" presStyleIdx="1" presStyleCnt="2"/>
      <dgm:spPr/>
      <dgm:t>
        <a:bodyPr/>
        <a:lstStyle/>
        <a:p>
          <a:endParaRPr lang="en-US"/>
        </a:p>
      </dgm:t>
    </dgm:pt>
    <dgm:pt modelId="{03455FA6-C0F4-4B29-A174-F5F0BA4D5D33}" type="pres">
      <dgm:prSet presAssocID="{716D9FF2-1E51-4021-AD0C-AF1E923E58FE}" presName="textNode" presStyleLbl="bgShp" presStyleIdx="1" presStyleCnt="2"/>
      <dgm:spPr/>
      <dgm:t>
        <a:bodyPr/>
        <a:lstStyle/>
        <a:p>
          <a:endParaRPr lang="en-US"/>
        </a:p>
      </dgm:t>
    </dgm:pt>
    <dgm:pt modelId="{5A46A558-F1CB-41CA-812F-3DEFA9113D5E}" type="pres">
      <dgm:prSet presAssocID="{716D9FF2-1E51-4021-AD0C-AF1E923E58FE}" presName="compChildNode" presStyleCnt="0"/>
      <dgm:spPr/>
    </dgm:pt>
    <dgm:pt modelId="{F4897AC3-A4CC-4D02-8B98-5CDE2947344D}" type="pres">
      <dgm:prSet presAssocID="{716D9FF2-1E51-4021-AD0C-AF1E923E58FE}" presName="theInnerList" presStyleCnt="0"/>
      <dgm:spPr/>
    </dgm:pt>
    <dgm:pt modelId="{5E9EFFAA-A385-42D1-AAAC-82FCC5AB0E92}" type="pres">
      <dgm:prSet presAssocID="{0416A50B-4351-4A0D-A7A1-35829D2F6C1F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8F107-D8B9-4FE8-A648-8D0E337FF4CB}" type="pres">
      <dgm:prSet presAssocID="{0416A50B-4351-4A0D-A7A1-35829D2F6C1F}" presName="aSpace2" presStyleCnt="0"/>
      <dgm:spPr/>
    </dgm:pt>
    <dgm:pt modelId="{6CF6230E-E9A8-48E5-8487-E32F27DD34CF}" type="pres">
      <dgm:prSet presAssocID="{AEEBE6D6-64EE-4642-86B0-60B3C8B95E0C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B9933A-F742-41ED-B1A8-83B2FD869D9C}" type="pres">
      <dgm:prSet presAssocID="{AEEBE6D6-64EE-4642-86B0-60B3C8B95E0C}" presName="aSpace2" presStyleCnt="0"/>
      <dgm:spPr/>
    </dgm:pt>
    <dgm:pt modelId="{BF7552C6-A7C4-4562-A831-422900A181D3}" type="pres">
      <dgm:prSet presAssocID="{878D3387-5D83-4FCE-A702-B018D7095260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0D088D-55A0-41C9-A48B-885553AE8C44}" type="presOf" srcId="{24A7A51B-DEC1-48CA-AF9F-60789EDC0664}" destId="{B041416A-279C-41BC-8B17-15B8DD5804CD}" srcOrd="0" destOrd="0" presId="urn:microsoft.com/office/officeart/2005/8/layout/lProcess2"/>
    <dgm:cxn modelId="{EF90E579-8403-44DA-8F65-4A11CDF55854}" srcId="{24A7A51B-DEC1-48CA-AF9F-60789EDC0664}" destId="{F5CD67C4-D90C-489F-B967-B6CB79A172EF}" srcOrd="0" destOrd="0" parTransId="{D6ADE3EE-FF76-4BEE-A2AE-6FF9CD58E999}" sibTransId="{348690F7-A767-4538-A2E3-7C8508AB0FE1}"/>
    <dgm:cxn modelId="{DBBEF5C5-4B18-44D8-B7A2-C0735BC62F31}" type="presOf" srcId="{21519CCA-3A8B-4246-9132-9F2B51056417}" destId="{70EE3C6D-CA08-4F96-83D8-1068D4AD72BC}" srcOrd="0" destOrd="0" presId="urn:microsoft.com/office/officeart/2005/8/layout/lProcess2"/>
    <dgm:cxn modelId="{51B79B3D-7AC8-4E62-9406-A81FBD889326}" srcId="{716D9FF2-1E51-4021-AD0C-AF1E923E58FE}" destId="{0416A50B-4351-4A0D-A7A1-35829D2F6C1F}" srcOrd="0" destOrd="0" parTransId="{1BAB1FF6-8624-43F2-8D41-0E08AD45D33F}" sibTransId="{4A8DBDE6-10E5-42DC-8B44-8A59B17902F2}"/>
    <dgm:cxn modelId="{99637526-1616-4F96-A1A1-DD5A4EDEF0AC}" type="presOf" srcId="{F5CD67C4-D90C-489F-B967-B6CB79A172EF}" destId="{78A1515C-091F-49EF-893B-0EC2BB3C5F8F}" srcOrd="1" destOrd="0" presId="urn:microsoft.com/office/officeart/2005/8/layout/lProcess2"/>
    <dgm:cxn modelId="{565A8BE3-984F-4489-8C6D-34CC365D9676}" type="presOf" srcId="{716D9FF2-1E51-4021-AD0C-AF1E923E58FE}" destId="{03455FA6-C0F4-4B29-A174-F5F0BA4D5D33}" srcOrd="1" destOrd="0" presId="urn:microsoft.com/office/officeart/2005/8/layout/lProcess2"/>
    <dgm:cxn modelId="{BE5BDA0C-9A47-4084-BDBB-C931FF9CA55F}" type="presOf" srcId="{716D9FF2-1E51-4021-AD0C-AF1E923E58FE}" destId="{4F95A2B5-86E7-436E-9DDE-00976C572D1A}" srcOrd="0" destOrd="0" presId="urn:microsoft.com/office/officeart/2005/8/layout/lProcess2"/>
    <dgm:cxn modelId="{684D03C7-8057-4FBB-9ABC-3BFEF37BFF3E}" type="presOf" srcId="{FF170543-BC98-4AC4-84F3-5625C54EF181}" destId="{22020254-E359-4A6B-8FD5-E299A5536D6A}" srcOrd="0" destOrd="0" presId="urn:microsoft.com/office/officeart/2005/8/layout/lProcess2"/>
    <dgm:cxn modelId="{BE458A1C-E538-454D-ADF6-21A7609026C9}" srcId="{716D9FF2-1E51-4021-AD0C-AF1E923E58FE}" destId="{AEEBE6D6-64EE-4642-86B0-60B3C8B95E0C}" srcOrd="1" destOrd="0" parTransId="{6AE4EDA3-B55D-4AE9-B24D-C359280CA34F}" sibTransId="{011BBB0D-C95A-4925-87A1-6651E98AE62D}"/>
    <dgm:cxn modelId="{36FE6717-1286-4988-9CE9-2374FBEA8EC1}" type="presOf" srcId="{D42A6C69-96CC-4513-A245-B09BEF90E9C0}" destId="{8A646FDE-8D80-48D7-A494-F35E2A094EC5}" srcOrd="0" destOrd="0" presId="urn:microsoft.com/office/officeart/2005/8/layout/lProcess2"/>
    <dgm:cxn modelId="{DFA881B5-0128-4D78-BA9C-F8DDCD25C9AD}" srcId="{F5CD67C4-D90C-489F-B967-B6CB79A172EF}" destId="{21519CCA-3A8B-4246-9132-9F2B51056417}" srcOrd="2" destOrd="0" parTransId="{3E5F8D5D-D251-4A15-9487-21AAA3969175}" sibTransId="{8CF67D9C-4783-4728-8943-6B16C2194BB4}"/>
    <dgm:cxn modelId="{1F1DBE0D-9DA6-4789-BECF-D9226B84C2A6}" srcId="{24A7A51B-DEC1-48CA-AF9F-60789EDC0664}" destId="{716D9FF2-1E51-4021-AD0C-AF1E923E58FE}" srcOrd="1" destOrd="0" parTransId="{202DAD11-97C7-4B97-8D0E-5AD19D8DD4DF}" sibTransId="{906705EC-D320-4CB8-846C-D6F0063BB218}"/>
    <dgm:cxn modelId="{ED517490-2814-4252-AC65-378351051EC5}" srcId="{F5CD67C4-D90C-489F-B967-B6CB79A172EF}" destId="{FF170543-BC98-4AC4-84F3-5625C54EF181}" srcOrd="0" destOrd="0" parTransId="{FCADBAF7-6D90-48FC-8657-29893FB56B52}" sibTransId="{962B7B4E-2B52-413A-8CBB-CACAE3CE8B84}"/>
    <dgm:cxn modelId="{42C81255-43C3-40FA-B2FF-2F40F499A1C6}" srcId="{F5CD67C4-D90C-489F-B967-B6CB79A172EF}" destId="{A5B2643E-0902-4F4B-B990-1CE3C0383305}" srcOrd="3" destOrd="0" parTransId="{F6C58EA4-F4CA-4E77-9681-7422FBA34701}" sibTransId="{33DCEA67-8444-426A-ABE7-B90C62BD1958}"/>
    <dgm:cxn modelId="{456C212A-F3D1-43D3-BC29-00F56A649406}" srcId="{716D9FF2-1E51-4021-AD0C-AF1E923E58FE}" destId="{878D3387-5D83-4FCE-A702-B018D7095260}" srcOrd="2" destOrd="0" parTransId="{1370CB43-12BF-4FA8-BD00-BB565D9BD1EA}" sibTransId="{9CCAF503-4F08-4003-812B-0B596828AF78}"/>
    <dgm:cxn modelId="{9212535A-AE7C-46CD-A234-811FDFECD16A}" type="presOf" srcId="{878D3387-5D83-4FCE-A702-B018D7095260}" destId="{BF7552C6-A7C4-4562-A831-422900A181D3}" srcOrd="0" destOrd="0" presId="urn:microsoft.com/office/officeart/2005/8/layout/lProcess2"/>
    <dgm:cxn modelId="{5EBAA219-E8F7-4E19-AAD8-45A0E078C505}" type="presOf" srcId="{A5B2643E-0902-4F4B-B990-1CE3C0383305}" destId="{A7BF41F2-D507-403F-97E6-9ABAC58AB4FB}" srcOrd="0" destOrd="0" presId="urn:microsoft.com/office/officeart/2005/8/layout/lProcess2"/>
    <dgm:cxn modelId="{8B298585-D0FA-407E-8956-6CB544CF2081}" srcId="{F5CD67C4-D90C-489F-B967-B6CB79A172EF}" destId="{D42A6C69-96CC-4513-A245-B09BEF90E9C0}" srcOrd="1" destOrd="0" parTransId="{12E1AEAA-13BF-4F21-B2D4-3F677F3899D9}" sibTransId="{DA288C7B-38DC-4D63-BE8E-AB9D997B1AB5}"/>
    <dgm:cxn modelId="{B89F3F64-94A3-4BD3-8BEB-499F7AE93F0D}" type="presOf" srcId="{F5CD67C4-D90C-489F-B967-B6CB79A172EF}" destId="{A89FCF2B-7485-4696-AF3B-68ADBF810D31}" srcOrd="0" destOrd="0" presId="urn:microsoft.com/office/officeart/2005/8/layout/lProcess2"/>
    <dgm:cxn modelId="{482741F7-40D1-422C-AEC8-041DC1DCC7E7}" type="presOf" srcId="{AEEBE6D6-64EE-4642-86B0-60B3C8B95E0C}" destId="{6CF6230E-E9A8-48E5-8487-E32F27DD34CF}" srcOrd="0" destOrd="0" presId="urn:microsoft.com/office/officeart/2005/8/layout/lProcess2"/>
    <dgm:cxn modelId="{AC78587D-F6A4-4220-8A70-69CD0B879FC7}" type="presOf" srcId="{0416A50B-4351-4A0D-A7A1-35829D2F6C1F}" destId="{5E9EFFAA-A385-42D1-AAAC-82FCC5AB0E92}" srcOrd="0" destOrd="0" presId="urn:microsoft.com/office/officeart/2005/8/layout/lProcess2"/>
    <dgm:cxn modelId="{F1C737AC-362A-4355-9DDF-FCEC7D0B7A6F}" type="presParOf" srcId="{B041416A-279C-41BC-8B17-15B8DD5804CD}" destId="{9FD36010-06A9-45B2-95D7-5FE85F49F984}" srcOrd="0" destOrd="0" presId="urn:microsoft.com/office/officeart/2005/8/layout/lProcess2"/>
    <dgm:cxn modelId="{807F814B-1A73-4E44-B551-AF0E6762C248}" type="presParOf" srcId="{9FD36010-06A9-45B2-95D7-5FE85F49F984}" destId="{A89FCF2B-7485-4696-AF3B-68ADBF810D31}" srcOrd="0" destOrd="0" presId="urn:microsoft.com/office/officeart/2005/8/layout/lProcess2"/>
    <dgm:cxn modelId="{67EA1FAD-DEC7-4D14-B79A-B42E314283AC}" type="presParOf" srcId="{9FD36010-06A9-45B2-95D7-5FE85F49F984}" destId="{78A1515C-091F-49EF-893B-0EC2BB3C5F8F}" srcOrd="1" destOrd="0" presId="urn:microsoft.com/office/officeart/2005/8/layout/lProcess2"/>
    <dgm:cxn modelId="{15A2C43B-990A-450C-A6D8-ACEB1C2B696C}" type="presParOf" srcId="{9FD36010-06A9-45B2-95D7-5FE85F49F984}" destId="{BE572FB4-EAA0-4A04-AB14-6D7241906999}" srcOrd="2" destOrd="0" presId="urn:microsoft.com/office/officeart/2005/8/layout/lProcess2"/>
    <dgm:cxn modelId="{BB630272-5124-41E6-98AB-CC783B1444AC}" type="presParOf" srcId="{BE572FB4-EAA0-4A04-AB14-6D7241906999}" destId="{6222945C-A9A4-4794-A683-7E46C6E7EDAD}" srcOrd="0" destOrd="0" presId="urn:microsoft.com/office/officeart/2005/8/layout/lProcess2"/>
    <dgm:cxn modelId="{73752967-9E38-4271-8551-2D50DF06B898}" type="presParOf" srcId="{6222945C-A9A4-4794-A683-7E46C6E7EDAD}" destId="{22020254-E359-4A6B-8FD5-E299A5536D6A}" srcOrd="0" destOrd="0" presId="urn:microsoft.com/office/officeart/2005/8/layout/lProcess2"/>
    <dgm:cxn modelId="{21E3F61D-B9D1-4176-823B-91E22D34268D}" type="presParOf" srcId="{6222945C-A9A4-4794-A683-7E46C6E7EDAD}" destId="{F1446418-3105-4018-B083-D03BD8AF814C}" srcOrd="1" destOrd="0" presId="urn:microsoft.com/office/officeart/2005/8/layout/lProcess2"/>
    <dgm:cxn modelId="{EEB34206-BDFD-4277-AD37-CCCA3BE75E42}" type="presParOf" srcId="{6222945C-A9A4-4794-A683-7E46C6E7EDAD}" destId="{8A646FDE-8D80-48D7-A494-F35E2A094EC5}" srcOrd="2" destOrd="0" presId="urn:microsoft.com/office/officeart/2005/8/layout/lProcess2"/>
    <dgm:cxn modelId="{5F2FEF16-6363-4475-A336-4F4EC83FB95E}" type="presParOf" srcId="{6222945C-A9A4-4794-A683-7E46C6E7EDAD}" destId="{4A18760B-21FB-4A1D-BF50-35009DF11AA4}" srcOrd="3" destOrd="0" presId="urn:microsoft.com/office/officeart/2005/8/layout/lProcess2"/>
    <dgm:cxn modelId="{9D61E826-CFBE-49BD-8836-384D985BFAB9}" type="presParOf" srcId="{6222945C-A9A4-4794-A683-7E46C6E7EDAD}" destId="{70EE3C6D-CA08-4F96-83D8-1068D4AD72BC}" srcOrd="4" destOrd="0" presId="urn:microsoft.com/office/officeart/2005/8/layout/lProcess2"/>
    <dgm:cxn modelId="{D59BEB77-D097-4304-AD31-F17D16500FB9}" type="presParOf" srcId="{6222945C-A9A4-4794-A683-7E46C6E7EDAD}" destId="{8EC77FA8-A5C4-40A4-9BB2-D64B6A480AD4}" srcOrd="5" destOrd="0" presId="urn:microsoft.com/office/officeart/2005/8/layout/lProcess2"/>
    <dgm:cxn modelId="{BD7C371D-22E2-4C0A-BB7F-3B54D8789932}" type="presParOf" srcId="{6222945C-A9A4-4794-A683-7E46C6E7EDAD}" destId="{A7BF41F2-D507-403F-97E6-9ABAC58AB4FB}" srcOrd="6" destOrd="0" presId="urn:microsoft.com/office/officeart/2005/8/layout/lProcess2"/>
    <dgm:cxn modelId="{D9394AF5-4CEA-4F32-9F1D-A771B7802E99}" type="presParOf" srcId="{B041416A-279C-41BC-8B17-15B8DD5804CD}" destId="{DE1FC998-7513-452F-BBF5-5BA55D13C644}" srcOrd="1" destOrd="0" presId="urn:microsoft.com/office/officeart/2005/8/layout/lProcess2"/>
    <dgm:cxn modelId="{96C251A9-331A-43FB-920E-FDE74A7E4B4C}" type="presParOf" srcId="{B041416A-279C-41BC-8B17-15B8DD5804CD}" destId="{22E06D95-783E-4F36-8386-0F3564913C75}" srcOrd="2" destOrd="0" presId="urn:microsoft.com/office/officeart/2005/8/layout/lProcess2"/>
    <dgm:cxn modelId="{23D14025-60D5-48C1-8E99-7FBF7D4E90D3}" type="presParOf" srcId="{22E06D95-783E-4F36-8386-0F3564913C75}" destId="{4F95A2B5-86E7-436E-9DDE-00976C572D1A}" srcOrd="0" destOrd="0" presId="urn:microsoft.com/office/officeart/2005/8/layout/lProcess2"/>
    <dgm:cxn modelId="{BCE67DD7-FF6B-4EE1-8E7D-CCC08E9E5A90}" type="presParOf" srcId="{22E06D95-783E-4F36-8386-0F3564913C75}" destId="{03455FA6-C0F4-4B29-A174-F5F0BA4D5D33}" srcOrd="1" destOrd="0" presId="urn:microsoft.com/office/officeart/2005/8/layout/lProcess2"/>
    <dgm:cxn modelId="{6D834D38-D4EF-4C9A-A727-BAD1887D7B10}" type="presParOf" srcId="{22E06D95-783E-4F36-8386-0F3564913C75}" destId="{5A46A558-F1CB-41CA-812F-3DEFA9113D5E}" srcOrd="2" destOrd="0" presId="urn:microsoft.com/office/officeart/2005/8/layout/lProcess2"/>
    <dgm:cxn modelId="{5A2B097A-FB74-4D1F-93A6-4F590D0EB504}" type="presParOf" srcId="{5A46A558-F1CB-41CA-812F-3DEFA9113D5E}" destId="{F4897AC3-A4CC-4D02-8B98-5CDE2947344D}" srcOrd="0" destOrd="0" presId="urn:microsoft.com/office/officeart/2005/8/layout/lProcess2"/>
    <dgm:cxn modelId="{7CD3E2AC-4C85-4151-9E3F-A14E2E5EFF49}" type="presParOf" srcId="{F4897AC3-A4CC-4D02-8B98-5CDE2947344D}" destId="{5E9EFFAA-A385-42D1-AAAC-82FCC5AB0E92}" srcOrd="0" destOrd="0" presId="urn:microsoft.com/office/officeart/2005/8/layout/lProcess2"/>
    <dgm:cxn modelId="{402C1712-9669-4098-85E5-6587402496B7}" type="presParOf" srcId="{F4897AC3-A4CC-4D02-8B98-5CDE2947344D}" destId="{3AD8F107-D8B9-4FE8-A648-8D0E337FF4CB}" srcOrd="1" destOrd="0" presId="urn:microsoft.com/office/officeart/2005/8/layout/lProcess2"/>
    <dgm:cxn modelId="{AAF85F27-507A-4BB5-8B80-189B14362486}" type="presParOf" srcId="{F4897AC3-A4CC-4D02-8B98-5CDE2947344D}" destId="{6CF6230E-E9A8-48E5-8487-E32F27DD34CF}" srcOrd="2" destOrd="0" presId="urn:microsoft.com/office/officeart/2005/8/layout/lProcess2"/>
    <dgm:cxn modelId="{ADA9DF4B-F278-44AE-B618-C522F9AE4931}" type="presParOf" srcId="{F4897AC3-A4CC-4D02-8B98-5CDE2947344D}" destId="{0FB9933A-F742-41ED-B1A8-83B2FD869D9C}" srcOrd="3" destOrd="0" presId="urn:microsoft.com/office/officeart/2005/8/layout/lProcess2"/>
    <dgm:cxn modelId="{039FDA49-F408-4D2D-B5B9-6161D20C72E9}" type="presParOf" srcId="{F4897AC3-A4CC-4D02-8B98-5CDE2947344D}" destId="{BF7552C6-A7C4-4562-A831-422900A181D3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71ACB5-5F6B-4083-99B2-D745061D8A17}" type="doc">
      <dgm:prSet loTypeId="urn:microsoft.com/office/officeart/2005/8/layout/hList2" loCatId="relationship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ECB178-0FE6-482F-A6EE-CED708810900}">
      <dgm:prSet phldrT="[Text]" custT="1"/>
      <dgm:spPr/>
      <dgm:t>
        <a:bodyPr/>
        <a:lstStyle/>
        <a:p>
          <a:r>
            <a:rPr lang="en-US" sz="1600" b="1" dirty="0" smtClean="0"/>
            <a:t>Health Services </a:t>
          </a:r>
        </a:p>
        <a:p>
          <a:r>
            <a:rPr lang="en-US" sz="1600" b="1" dirty="0" smtClean="0"/>
            <a:t>Services</a:t>
          </a:r>
          <a:endParaRPr lang="en-US" sz="1600" b="1" dirty="0"/>
        </a:p>
      </dgm:t>
    </dgm:pt>
    <dgm:pt modelId="{07C51356-9D50-4DB4-8CE7-EFC25745DFDF}" type="parTrans" cxnId="{52693011-6FE1-4BFF-9D60-D5CC9FE57FA0}">
      <dgm:prSet/>
      <dgm:spPr/>
      <dgm:t>
        <a:bodyPr/>
        <a:lstStyle/>
        <a:p>
          <a:endParaRPr lang="en-US"/>
        </a:p>
      </dgm:t>
    </dgm:pt>
    <dgm:pt modelId="{9428DAD7-5089-4EB3-9A49-DEA8CEAA2646}" type="sibTrans" cxnId="{52693011-6FE1-4BFF-9D60-D5CC9FE57FA0}">
      <dgm:prSet/>
      <dgm:spPr/>
      <dgm:t>
        <a:bodyPr/>
        <a:lstStyle/>
        <a:p>
          <a:endParaRPr lang="en-US"/>
        </a:p>
      </dgm:t>
    </dgm:pt>
    <dgm:pt modelId="{55302C5D-819D-4AD4-8D20-375F005887A2}">
      <dgm:prSet phldrT="[Text]" custT="1"/>
      <dgm:spPr/>
      <dgm:t>
        <a:bodyPr/>
        <a:lstStyle/>
        <a:p>
          <a:r>
            <a:rPr lang="en-US" sz="2000" dirty="0" smtClean="0"/>
            <a:t>Accessible</a:t>
          </a:r>
          <a:endParaRPr lang="en-US" sz="2000" dirty="0"/>
        </a:p>
      </dgm:t>
    </dgm:pt>
    <dgm:pt modelId="{DF5C7D69-04B7-4CDC-84C9-7E1903F17F1F}" type="parTrans" cxnId="{58B82B8B-8B57-4797-910E-64BE92C935EC}">
      <dgm:prSet/>
      <dgm:spPr/>
      <dgm:t>
        <a:bodyPr/>
        <a:lstStyle/>
        <a:p>
          <a:endParaRPr lang="en-US"/>
        </a:p>
      </dgm:t>
    </dgm:pt>
    <dgm:pt modelId="{87441E4A-9FE4-4138-B325-C7D2263ACCC5}" type="sibTrans" cxnId="{58B82B8B-8B57-4797-910E-64BE92C935EC}">
      <dgm:prSet/>
      <dgm:spPr/>
      <dgm:t>
        <a:bodyPr/>
        <a:lstStyle/>
        <a:p>
          <a:endParaRPr lang="en-US"/>
        </a:p>
      </dgm:t>
    </dgm:pt>
    <dgm:pt modelId="{40BA4813-7DAB-4A96-AE68-337AE944C14E}">
      <dgm:prSet phldrT="[Text]" custT="1"/>
      <dgm:spPr/>
      <dgm:t>
        <a:bodyPr/>
        <a:lstStyle/>
        <a:p>
          <a:pPr algn="l"/>
          <a:r>
            <a:rPr lang="en-US" sz="1600" b="1" dirty="0" smtClean="0"/>
            <a:t>Health Workforce</a:t>
          </a:r>
        </a:p>
        <a:p>
          <a:pPr algn="r"/>
          <a:r>
            <a:rPr lang="en-US" sz="1600" b="1" dirty="0" smtClean="0"/>
            <a:t> Workforce</a:t>
          </a:r>
          <a:endParaRPr lang="en-US" sz="1600" b="1" dirty="0"/>
        </a:p>
      </dgm:t>
    </dgm:pt>
    <dgm:pt modelId="{2807621F-BB69-44D6-8647-47AFFFD31CFB}" type="parTrans" cxnId="{2B99AE09-5E9A-4E41-9BDC-4F9DBA2D15B4}">
      <dgm:prSet/>
      <dgm:spPr/>
      <dgm:t>
        <a:bodyPr/>
        <a:lstStyle/>
        <a:p>
          <a:endParaRPr lang="en-US"/>
        </a:p>
      </dgm:t>
    </dgm:pt>
    <dgm:pt modelId="{4B2E6B05-4223-4BE7-89BE-39DE48E90CEF}" type="sibTrans" cxnId="{2B99AE09-5E9A-4E41-9BDC-4F9DBA2D15B4}">
      <dgm:prSet/>
      <dgm:spPr/>
      <dgm:t>
        <a:bodyPr/>
        <a:lstStyle/>
        <a:p>
          <a:endParaRPr lang="en-US"/>
        </a:p>
      </dgm:t>
    </dgm:pt>
    <dgm:pt modelId="{FC4B97B4-5D59-497D-A307-14BB28822BC8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Responsive, fair and efficient</a:t>
          </a:r>
          <a:endParaRPr lang="en-US" sz="1400" dirty="0">
            <a:solidFill>
              <a:schemeClr val="tx1"/>
            </a:solidFill>
          </a:endParaRPr>
        </a:p>
      </dgm:t>
    </dgm:pt>
    <dgm:pt modelId="{606E6399-E3C5-4130-95DF-76027F6C3B82}" type="parTrans" cxnId="{FFD00278-ABC6-4449-8B38-256DE08B52E1}">
      <dgm:prSet/>
      <dgm:spPr/>
      <dgm:t>
        <a:bodyPr/>
        <a:lstStyle/>
        <a:p>
          <a:endParaRPr lang="en-US"/>
        </a:p>
      </dgm:t>
    </dgm:pt>
    <dgm:pt modelId="{52B76D3E-9B61-4728-B47E-5A5443EF238B}" type="sibTrans" cxnId="{FFD00278-ABC6-4449-8B38-256DE08B52E1}">
      <dgm:prSet/>
      <dgm:spPr/>
      <dgm:t>
        <a:bodyPr/>
        <a:lstStyle/>
        <a:p>
          <a:endParaRPr lang="en-US"/>
        </a:p>
      </dgm:t>
    </dgm:pt>
    <dgm:pt modelId="{4F60DA80-4007-448B-BAE3-68AE257C531A}">
      <dgm:prSet phldrT="[Text]" custT="1"/>
      <dgm:spPr/>
      <dgm:t>
        <a:bodyPr/>
        <a:lstStyle/>
        <a:p>
          <a:pPr algn="l"/>
          <a:r>
            <a:rPr lang="en-US" sz="1400" b="1" dirty="0" smtClean="0"/>
            <a:t>Leadership, Governance &amp; Stewardship</a:t>
          </a:r>
        </a:p>
      </dgm:t>
    </dgm:pt>
    <dgm:pt modelId="{A226E56B-36C1-4E4C-9960-1E49B7D5F9EB}" type="parTrans" cxnId="{E5E8EDCF-CB72-4EDB-A719-36573A6E482E}">
      <dgm:prSet/>
      <dgm:spPr/>
      <dgm:t>
        <a:bodyPr/>
        <a:lstStyle/>
        <a:p>
          <a:endParaRPr lang="en-US"/>
        </a:p>
      </dgm:t>
    </dgm:pt>
    <dgm:pt modelId="{EC53CA52-9586-4FA3-893D-AC26FB1B9F24}" type="sibTrans" cxnId="{E5E8EDCF-CB72-4EDB-A719-36573A6E482E}">
      <dgm:prSet/>
      <dgm:spPr/>
      <dgm:t>
        <a:bodyPr/>
        <a:lstStyle/>
        <a:p>
          <a:endParaRPr lang="en-US"/>
        </a:p>
      </dgm:t>
    </dgm:pt>
    <dgm:pt modelId="{895BA7A5-1E50-40B6-A50A-AF5FD78DA75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Provision of appropriate regulations and incentives</a:t>
          </a:r>
          <a:endParaRPr lang="en-US" dirty="0">
            <a:solidFill>
              <a:schemeClr val="tx1"/>
            </a:solidFill>
          </a:endParaRPr>
        </a:p>
      </dgm:t>
    </dgm:pt>
    <dgm:pt modelId="{262344DF-1FCD-4BCE-8921-FE7823BC807F}" type="parTrans" cxnId="{7220F975-F5F8-47C7-9F2A-F238BE6A5F3C}">
      <dgm:prSet/>
      <dgm:spPr/>
      <dgm:t>
        <a:bodyPr/>
        <a:lstStyle/>
        <a:p>
          <a:endParaRPr lang="en-US"/>
        </a:p>
      </dgm:t>
    </dgm:pt>
    <dgm:pt modelId="{0EF47122-CC23-4312-80D5-30AE1769AAE7}" type="sibTrans" cxnId="{7220F975-F5F8-47C7-9F2A-F238BE6A5F3C}">
      <dgm:prSet/>
      <dgm:spPr/>
      <dgm:t>
        <a:bodyPr/>
        <a:lstStyle/>
        <a:p>
          <a:endParaRPr lang="en-US"/>
        </a:p>
      </dgm:t>
    </dgm:pt>
    <dgm:pt modelId="{761A4822-7C13-41D9-AD7F-B5240614604A}">
      <dgm:prSet phldrT="[Text]" custT="1"/>
      <dgm:spPr/>
      <dgm:t>
        <a:bodyPr/>
        <a:lstStyle/>
        <a:p>
          <a:r>
            <a:rPr lang="en-US" sz="2000" dirty="0" smtClean="0"/>
            <a:t>Effective</a:t>
          </a:r>
          <a:endParaRPr lang="en-US" sz="2000" dirty="0"/>
        </a:p>
      </dgm:t>
    </dgm:pt>
    <dgm:pt modelId="{44F4F17C-99CD-4105-A567-682E73DCEED2}" type="parTrans" cxnId="{7A6BF8A8-D7A9-41A9-92BB-57293B153C04}">
      <dgm:prSet/>
      <dgm:spPr/>
      <dgm:t>
        <a:bodyPr/>
        <a:lstStyle/>
        <a:p>
          <a:endParaRPr lang="en-US"/>
        </a:p>
      </dgm:t>
    </dgm:pt>
    <dgm:pt modelId="{C81135B6-1140-44D7-AF8E-250A84A60803}" type="sibTrans" cxnId="{7A6BF8A8-D7A9-41A9-92BB-57293B153C04}">
      <dgm:prSet/>
      <dgm:spPr/>
      <dgm:t>
        <a:bodyPr/>
        <a:lstStyle/>
        <a:p>
          <a:endParaRPr lang="en-US"/>
        </a:p>
      </dgm:t>
    </dgm:pt>
    <dgm:pt modelId="{B6B4DF02-41B3-46C3-9769-D9440F0CD2A2}">
      <dgm:prSet phldrT="[Text]" custT="1"/>
      <dgm:spPr/>
      <dgm:t>
        <a:bodyPr/>
        <a:lstStyle/>
        <a:p>
          <a:r>
            <a:rPr lang="en-US" sz="2000" dirty="0" smtClean="0"/>
            <a:t>Safe</a:t>
          </a:r>
          <a:endParaRPr lang="en-US" sz="2000" dirty="0"/>
        </a:p>
      </dgm:t>
    </dgm:pt>
    <dgm:pt modelId="{B738B19E-16C3-464B-B82E-FAE862592DD8}" type="parTrans" cxnId="{3E0569FE-0CF7-4E22-8A6C-316E686B6318}">
      <dgm:prSet/>
      <dgm:spPr/>
      <dgm:t>
        <a:bodyPr/>
        <a:lstStyle/>
        <a:p>
          <a:endParaRPr lang="en-US"/>
        </a:p>
      </dgm:t>
    </dgm:pt>
    <dgm:pt modelId="{329FF637-5621-4FFD-89A5-B6C5812E76F0}" type="sibTrans" cxnId="{3E0569FE-0CF7-4E22-8A6C-316E686B6318}">
      <dgm:prSet/>
      <dgm:spPr/>
      <dgm:t>
        <a:bodyPr/>
        <a:lstStyle/>
        <a:p>
          <a:endParaRPr lang="en-US"/>
        </a:p>
      </dgm:t>
    </dgm:pt>
    <dgm:pt modelId="{76875C0D-1221-4F71-9CD0-0921FB70B56B}">
      <dgm:prSet phldrT="[Text]" custT="1"/>
      <dgm:spPr/>
      <dgm:t>
        <a:bodyPr/>
        <a:lstStyle/>
        <a:p>
          <a:r>
            <a:rPr lang="en-US" sz="2000" dirty="0" smtClean="0"/>
            <a:t>Person </a:t>
          </a:r>
          <a:r>
            <a:rPr lang="en-US" sz="2000" dirty="0" err="1" smtClean="0"/>
            <a:t>centred</a:t>
          </a:r>
          <a:endParaRPr lang="en-US" sz="2000" dirty="0"/>
        </a:p>
      </dgm:t>
    </dgm:pt>
    <dgm:pt modelId="{C703520F-9095-449F-9497-971A35DCEF12}" type="parTrans" cxnId="{A76AC75E-4BBE-41B9-BD7D-94A5631385AF}">
      <dgm:prSet/>
      <dgm:spPr/>
      <dgm:t>
        <a:bodyPr/>
        <a:lstStyle/>
        <a:p>
          <a:endParaRPr lang="en-US"/>
        </a:p>
      </dgm:t>
    </dgm:pt>
    <dgm:pt modelId="{A2CAD80C-C53F-4174-9717-7B71A0FB1B36}" type="sibTrans" cxnId="{A76AC75E-4BBE-41B9-BD7D-94A5631385AF}">
      <dgm:prSet/>
      <dgm:spPr/>
      <dgm:t>
        <a:bodyPr/>
        <a:lstStyle/>
        <a:p>
          <a:endParaRPr lang="en-US"/>
        </a:p>
      </dgm:t>
    </dgm:pt>
    <dgm:pt modelId="{BFEF6C04-F151-4960-BB9E-55D1F790AD5E}">
      <dgm:prSet phldrT="[Text]" custT="1"/>
      <dgm:spPr/>
      <dgm:t>
        <a:bodyPr/>
        <a:lstStyle/>
        <a:p>
          <a:r>
            <a:rPr lang="en-US" sz="2000" dirty="0" smtClean="0"/>
            <a:t>Minimum waste</a:t>
          </a:r>
          <a:endParaRPr lang="en-US" sz="2000" dirty="0"/>
        </a:p>
      </dgm:t>
    </dgm:pt>
    <dgm:pt modelId="{3F2C6572-649B-4E57-8CAD-BB5A2FB3771E}" type="parTrans" cxnId="{B3F6B0AD-7C84-43EB-B4D8-36638701F73F}">
      <dgm:prSet/>
      <dgm:spPr/>
      <dgm:t>
        <a:bodyPr/>
        <a:lstStyle/>
        <a:p>
          <a:endParaRPr lang="en-US"/>
        </a:p>
      </dgm:t>
    </dgm:pt>
    <dgm:pt modelId="{87C7ADE1-B989-4A48-9132-507BAF94E134}" type="sibTrans" cxnId="{B3F6B0AD-7C84-43EB-B4D8-36638701F73F}">
      <dgm:prSet/>
      <dgm:spPr/>
      <dgm:t>
        <a:bodyPr/>
        <a:lstStyle/>
        <a:p>
          <a:endParaRPr lang="en-US"/>
        </a:p>
      </dgm:t>
    </dgm:pt>
    <dgm:pt modelId="{DBFD4B10-E9D1-422A-A773-512FC2FBAA1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Accountability</a:t>
          </a:r>
          <a:endParaRPr lang="en-US" dirty="0">
            <a:solidFill>
              <a:schemeClr val="tx1"/>
            </a:solidFill>
          </a:endParaRPr>
        </a:p>
      </dgm:t>
    </dgm:pt>
    <dgm:pt modelId="{406E9FCA-AFE3-490D-B1FB-C56E75A9F5B5}" type="parTrans" cxnId="{DDF8FD6C-7698-4AC3-BC29-B4D259F0F104}">
      <dgm:prSet/>
      <dgm:spPr/>
      <dgm:t>
        <a:bodyPr/>
        <a:lstStyle/>
        <a:p>
          <a:endParaRPr lang="en-US"/>
        </a:p>
      </dgm:t>
    </dgm:pt>
    <dgm:pt modelId="{DCA9D835-29B5-44E7-8384-67FBBB07BF16}" type="sibTrans" cxnId="{DDF8FD6C-7698-4AC3-BC29-B4D259F0F104}">
      <dgm:prSet/>
      <dgm:spPr/>
      <dgm:t>
        <a:bodyPr/>
        <a:lstStyle/>
        <a:p>
          <a:endParaRPr lang="en-US"/>
        </a:p>
      </dgm:t>
    </dgm:pt>
    <dgm:pt modelId="{D31487E2-E769-4938-A9A2-1FD1DDDCBC8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Development of strategic policy frameworks</a:t>
          </a:r>
          <a:endParaRPr lang="en-US" dirty="0">
            <a:solidFill>
              <a:schemeClr val="tx1"/>
            </a:solidFill>
          </a:endParaRPr>
        </a:p>
      </dgm:t>
    </dgm:pt>
    <dgm:pt modelId="{7DE9AD91-0807-48B2-B345-96BC52E3A91D}" type="parTrans" cxnId="{98607343-DB23-4387-9955-E7478EBBE12A}">
      <dgm:prSet/>
      <dgm:spPr/>
      <dgm:t>
        <a:bodyPr/>
        <a:lstStyle/>
        <a:p>
          <a:endParaRPr lang="en-US"/>
        </a:p>
      </dgm:t>
    </dgm:pt>
    <dgm:pt modelId="{140C84B0-B87B-437E-BCAC-98E473BE98D7}" type="sibTrans" cxnId="{98607343-DB23-4387-9955-E7478EBBE12A}">
      <dgm:prSet/>
      <dgm:spPr/>
      <dgm:t>
        <a:bodyPr/>
        <a:lstStyle/>
        <a:p>
          <a:endParaRPr lang="en-US"/>
        </a:p>
      </dgm:t>
    </dgm:pt>
    <dgm:pt modelId="{E9926DB4-F607-49A0-8BC1-BC47C746EE03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Sufficient number and mix of staff</a:t>
          </a:r>
          <a:endParaRPr lang="en-US" sz="1400" dirty="0">
            <a:solidFill>
              <a:schemeClr val="tx1"/>
            </a:solidFill>
          </a:endParaRPr>
        </a:p>
      </dgm:t>
    </dgm:pt>
    <dgm:pt modelId="{DB3BE130-F40F-41DD-9593-0DE7AEC7AFBC}" type="parTrans" cxnId="{40F88E70-A380-45BA-B4C0-D67760C15F05}">
      <dgm:prSet/>
      <dgm:spPr/>
      <dgm:t>
        <a:bodyPr/>
        <a:lstStyle/>
        <a:p>
          <a:endParaRPr lang="en-US"/>
        </a:p>
      </dgm:t>
    </dgm:pt>
    <dgm:pt modelId="{6D246206-7459-43AF-80D2-040A36316C5D}" type="sibTrans" cxnId="{40F88E70-A380-45BA-B4C0-D67760C15F05}">
      <dgm:prSet/>
      <dgm:spPr/>
      <dgm:t>
        <a:bodyPr/>
        <a:lstStyle/>
        <a:p>
          <a:endParaRPr lang="en-US"/>
        </a:p>
      </dgm:t>
    </dgm:pt>
    <dgm:pt modelId="{23975743-D64E-4BF2-907A-C0308A622DFB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Available and fairly distributed</a:t>
          </a:r>
          <a:endParaRPr lang="en-US" sz="1400" dirty="0">
            <a:solidFill>
              <a:schemeClr val="tx1"/>
            </a:solidFill>
          </a:endParaRPr>
        </a:p>
      </dgm:t>
    </dgm:pt>
    <dgm:pt modelId="{0D44C739-AD11-4DAC-BB80-93EB5D7E6B57}" type="parTrans" cxnId="{26052C08-08E2-4EFD-AAE1-89D7BD9FEFDC}">
      <dgm:prSet/>
      <dgm:spPr/>
      <dgm:t>
        <a:bodyPr/>
        <a:lstStyle/>
        <a:p>
          <a:endParaRPr lang="en-US"/>
        </a:p>
      </dgm:t>
    </dgm:pt>
    <dgm:pt modelId="{1A2BB1A7-8874-48FB-8562-05702AB34036}" type="sibTrans" cxnId="{26052C08-08E2-4EFD-AAE1-89D7BD9FEFDC}">
      <dgm:prSet/>
      <dgm:spPr/>
      <dgm:t>
        <a:bodyPr/>
        <a:lstStyle/>
        <a:p>
          <a:endParaRPr lang="en-US"/>
        </a:p>
      </dgm:t>
    </dgm:pt>
    <dgm:pt modelId="{AF2FB529-F3EA-4D8D-941A-D0524008535D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Competent, responsive and productive</a:t>
          </a:r>
          <a:endParaRPr lang="en-US" sz="1400" dirty="0">
            <a:solidFill>
              <a:schemeClr val="tx1"/>
            </a:solidFill>
          </a:endParaRPr>
        </a:p>
      </dgm:t>
    </dgm:pt>
    <dgm:pt modelId="{2AC0A513-BD2F-4C74-B18A-B03CA35F948E}" type="parTrans" cxnId="{6F5CCA04-C93F-47FA-A888-8C93309A29D1}">
      <dgm:prSet/>
      <dgm:spPr/>
      <dgm:t>
        <a:bodyPr/>
        <a:lstStyle/>
        <a:p>
          <a:endParaRPr lang="en-US"/>
        </a:p>
      </dgm:t>
    </dgm:pt>
    <dgm:pt modelId="{A4EAFFD4-DA5C-4AAB-B43E-D11B60C4E8C4}" type="sibTrans" cxnId="{6F5CCA04-C93F-47FA-A888-8C93309A29D1}">
      <dgm:prSet/>
      <dgm:spPr/>
      <dgm:t>
        <a:bodyPr/>
        <a:lstStyle/>
        <a:p>
          <a:endParaRPr lang="en-US"/>
        </a:p>
      </dgm:t>
    </dgm:pt>
    <dgm:pt modelId="{DA672AB2-0845-41FF-933E-128F6FE94E74}" type="pres">
      <dgm:prSet presAssocID="{E271ACB5-5F6B-4083-99B2-D745061D8A17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6ACA856-7B96-40EA-811C-E99ABC562962}" type="pres">
      <dgm:prSet presAssocID="{4EECB178-0FE6-482F-A6EE-CED708810900}" presName="compositeNode" presStyleCnt="0">
        <dgm:presLayoutVars>
          <dgm:bulletEnabled val="1"/>
        </dgm:presLayoutVars>
      </dgm:prSet>
      <dgm:spPr/>
    </dgm:pt>
    <dgm:pt modelId="{1EAB6D85-67DE-4496-BF91-B40D17E458D0}" type="pres">
      <dgm:prSet presAssocID="{4EECB178-0FE6-482F-A6EE-CED708810900}" presName="imag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67DDE5A2-248A-4B11-918D-AB91A48E3B85}" type="pres">
      <dgm:prSet presAssocID="{4EECB178-0FE6-482F-A6EE-CED708810900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C8ED3-9E1F-40A2-9A18-415565F9583F}" type="pres">
      <dgm:prSet presAssocID="{4EECB178-0FE6-482F-A6EE-CED708810900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5C0AA2-A3EE-4CBA-ACB0-F28514AE08E1}" type="pres">
      <dgm:prSet presAssocID="{9428DAD7-5089-4EB3-9A49-DEA8CEAA2646}" presName="sibTrans" presStyleCnt="0"/>
      <dgm:spPr/>
    </dgm:pt>
    <dgm:pt modelId="{73DCCEC5-8FA3-43A8-8822-D91291B571BF}" type="pres">
      <dgm:prSet presAssocID="{40BA4813-7DAB-4A96-AE68-337AE944C14E}" presName="compositeNode" presStyleCnt="0">
        <dgm:presLayoutVars>
          <dgm:bulletEnabled val="1"/>
        </dgm:presLayoutVars>
      </dgm:prSet>
      <dgm:spPr/>
    </dgm:pt>
    <dgm:pt modelId="{676F9080-CE87-4751-A6A5-E079DF3D0D2A}" type="pres">
      <dgm:prSet presAssocID="{40BA4813-7DAB-4A96-AE68-337AE944C14E}" presName="imag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389D20B2-5216-45F6-82F9-2AF51AD106E4}" type="pres">
      <dgm:prSet presAssocID="{40BA4813-7DAB-4A96-AE68-337AE944C14E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A06A4-C80D-4853-8E47-FC92D0E7BC92}" type="pres">
      <dgm:prSet presAssocID="{40BA4813-7DAB-4A96-AE68-337AE944C14E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F1F8E-08DA-4CBD-87CF-382134069120}" type="pres">
      <dgm:prSet presAssocID="{4B2E6B05-4223-4BE7-89BE-39DE48E90CEF}" presName="sibTrans" presStyleCnt="0"/>
      <dgm:spPr/>
    </dgm:pt>
    <dgm:pt modelId="{52518C3C-BA7D-48DA-96C5-FE9B6CB40114}" type="pres">
      <dgm:prSet presAssocID="{4F60DA80-4007-448B-BAE3-68AE257C531A}" presName="compositeNode" presStyleCnt="0">
        <dgm:presLayoutVars>
          <dgm:bulletEnabled val="1"/>
        </dgm:presLayoutVars>
      </dgm:prSet>
      <dgm:spPr/>
    </dgm:pt>
    <dgm:pt modelId="{18F2577B-A45F-4D24-812C-DCCEE3927276}" type="pres">
      <dgm:prSet presAssocID="{4F60DA80-4007-448B-BAE3-68AE257C531A}" presName="image" presStyleLbl="fgImgPlace1" presStyleIdx="2" presStyleCnt="3" custLinFactNeighborX="-8775" custLinFactNeighborY="-1920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0D304C65-515D-4A6C-9EF2-F7D1E1D8568F}" type="pres">
      <dgm:prSet presAssocID="{4F60DA80-4007-448B-BAE3-68AE257C531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3A368-DF97-4572-8624-E5030F178554}" type="pres">
      <dgm:prSet presAssocID="{4F60DA80-4007-448B-BAE3-68AE257C531A}" presName="parentNode" presStyleLbl="revTx" presStyleIdx="2" presStyleCnt="3" custScaleY="113778" custLinFactNeighborX="1477" custLinFactNeighborY="-66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DF5A74-B29B-4FA2-A1D6-12A69A8942D1}" type="presOf" srcId="{761A4822-7C13-41D9-AD7F-B5240614604A}" destId="{67DDE5A2-248A-4B11-918D-AB91A48E3B85}" srcOrd="0" destOrd="1" presId="urn:microsoft.com/office/officeart/2005/8/layout/hList2"/>
    <dgm:cxn modelId="{FFD00278-ABC6-4449-8B38-256DE08B52E1}" srcId="{40BA4813-7DAB-4A96-AE68-337AE944C14E}" destId="{FC4B97B4-5D59-497D-A307-14BB28822BC8}" srcOrd="0" destOrd="0" parTransId="{606E6399-E3C5-4130-95DF-76027F6C3B82}" sibTransId="{52B76D3E-9B61-4728-B47E-5A5443EF238B}"/>
    <dgm:cxn modelId="{26052C08-08E2-4EFD-AAE1-89D7BD9FEFDC}" srcId="{40BA4813-7DAB-4A96-AE68-337AE944C14E}" destId="{23975743-D64E-4BF2-907A-C0308A622DFB}" srcOrd="2" destOrd="0" parTransId="{0D44C739-AD11-4DAC-BB80-93EB5D7E6B57}" sibTransId="{1A2BB1A7-8874-48FB-8562-05702AB34036}"/>
    <dgm:cxn modelId="{3E0569FE-0CF7-4E22-8A6C-316E686B6318}" srcId="{4EECB178-0FE6-482F-A6EE-CED708810900}" destId="{B6B4DF02-41B3-46C3-9769-D9440F0CD2A2}" srcOrd="2" destOrd="0" parTransId="{B738B19E-16C3-464B-B82E-FAE862592DD8}" sibTransId="{329FF637-5621-4FFD-89A5-B6C5812E76F0}"/>
    <dgm:cxn modelId="{A78C430C-9197-42C4-A3AF-30CA6C4E1628}" type="presOf" srcId="{4EECB178-0FE6-482F-A6EE-CED708810900}" destId="{52BC8ED3-9E1F-40A2-9A18-415565F9583F}" srcOrd="0" destOrd="0" presId="urn:microsoft.com/office/officeart/2005/8/layout/hList2"/>
    <dgm:cxn modelId="{2B99AE09-5E9A-4E41-9BDC-4F9DBA2D15B4}" srcId="{E271ACB5-5F6B-4083-99B2-D745061D8A17}" destId="{40BA4813-7DAB-4A96-AE68-337AE944C14E}" srcOrd="1" destOrd="0" parTransId="{2807621F-BB69-44D6-8647-47AFFFD31CFB}" sibTransId="{4B2E6B05-4223-4BE7-89BE-39DE48E90CEF}"/>
    <dgm:cxn modelId="{618BC0C1-3D19-4BE1-BEAC-84A97A4FFC7A}" type="presOf" srcId="{E271ACB5-5F6B-4083-99B2-D745061D8A17}" destId="{DA672AB2-0845-41FF-933E-128F6FE94E74}" srcOrd="0" destOrd="0" presId="urn:microsoft.com/office/officeart/2005/8/layout/hList2"/>
    <dgm:cxn modelId="{690134C7-B962-4B73-ADCA-D0DBE14AD911}" type="presOf" srcId="{B6B4DF02-41B3-46C3-9769-D9440F0CD2A2}" destId="{67DDE5A2-248A-4B11-918D-AB91A48E3B85}" srcOrd="0" destOrd="2" presId="urn:microsoft.com/office/officeart/2005/8/layout/hList2"/>
    <dgm:cxn modelId="{09DA1275-BFC8-4CA3-891C-CEA71922408F}" type="presOf" srcId="{4F60DA80-4007-448B-BAE3-68AE257C531A}" destId="{14E3A368-DF97-4572-8624-E5030F178554}" srcOrd="0" destOrd="0" presId="urn:microsoft.com/office/officeart/2005/8/layout/hList2"/>
    <dgm:cxn modelId="{F2DA241F-827A-4378-8FDF-EF5EDC807A03}" type="presOf" srcId="{AF2FB529-F3EA-4D8D-941A-D0524008535D}" destId="{389D20B2-5216-45F6-82F9-2AF51AD106E4}" srcOrd="0" destOrd="3" presId="urn:microsoft.com/office/officeart/2005/8/layout/hList2"/>
    <dgm:cxn modelId="{DE796B3E-F502-4BE6-8840-676453E6D7B6}" type="presOf" srcId="{DBFD4B10-E9D1-422A-A773-512FC2FBAA11}" destId="{0D304C65-515D-4A6C-9EF2-F7D1E1D8568F}" srcOrd="0" destOrd="1" presId="urn:microsoft.com/office/officeart/2005/8/layout/hList2"/>
    <dgm:cxn modelId="{E2AD939C-1F45-48FE-B8ED-2B25F74E3A25}" type="presOf" srcId="{FC4B97B4-5D59-497D-A307-14BB28822BC8}" destId="{389D20B2-5216-45F6-82F9-2AF51AD106E4}" srcOrd="0" destOrd="0" presId="urn:microsoft.com/office/officeart/2005/8/layout/hList2"/>
    <dgm:cxn modelId="{B6A64EE8-1D7D-48B9-ABB4-469D730F3946}" type="presOf" srcId="{E9926DB4-F607-49A0-8BC1-BC47C746EE03}" destId="{389D20B2-5216-45F6-82F9-2AF51AD106E4}" srcOrd="0" destOrd="1" presId="urn:microsoft.com/office/officeart/2005/8/layout/hList2"/>
    <dgm:cxn modelId="{6529AE32-F88D-42A4-9992-F112FF3C5CDB}" type="presOf" srcId="{40BA4813-7DAB-4A96-AE68-337AE944C14E}" destId="{655A06A4-C80D-4853-8E47-FC92D0E7BC92}" srcOrd="0" destOrd="0" presId="urn:microsoft.com/office/officeart/2005/8/layout/hList2"/>
    <dgm:cxn modelId="{E5E8EDCF-CB72-4EDB-A719-36573A6E482E}" srcId="{E271ACB5-5F6B-4083-99B2-D745061D8A17}" destId="{4F60DA80-4007-448B-BAE3-68AE257C531A}" srcOrd="2" destOrd="0" parTransId="{A226E56B-36C1-4E4C-9960-1E49B7D5F9EB}" sibTransId="{EC53CA52-9586-4FA3-893D-AC26FB1B9F24}"/>
    <dgm:cxn modelId="{40F88E70-A380-45BA-B4C0-D67760C15F05}" srcId="{40BA4813-7DAB-4A96-AE68-337AE944C14E}" destId="{E9926DB4-F607-49A0-8BC1-BC47C746EE03}" srcOrd="1" destOrd="0" parTransId="{DB3BE130-F40F-41DD-9593-0DE7AEC7AFBC}" sibTransId="{6D246206-7459-43AF-80D2-040A36316C5D}"/>
    <dgm:cxn modelId="{00F23175-69E9-450D-A498-E92E67F175E2}" type="presOf" srcId="{23975743-D64E-4BF2-907A-C0308A622DFB}" destId="{389D20B2-5216-45F6-82F9-2AF51AD106E4}" srcOrd="0" destOrd="2" presId="urn:microsoft.com/office/officeart/2005/8/layout/hList2"/>
    <dgm:cxn modelId="{D32D01C0-5D96-42C3-B01C-469C15AC2266}" type="presOf" srcId="{55302C5D-819D-4AD4-8D20-375F005887A2}" destId="{67DDE5A2-248A-4B11-918D-AB91A48E3B85}" srcOrd="0" destOrd="0" presId="urn:microsoft.com/office/officeart/2005/8/layout/hList2"/>
    <dgm:cxn modelId="{2411F3EA-3FDD-4F2D-9336-D0C91EC21B89}" type="presOf" srcId="{D31487E2-E769-4938-A9A2-1FD1DDDCBC83}" destId="{0D304C65-515D-4A6C-9EF2-F7D1E1D8568F}" srcOrd="0" destOrd="2" presId="urn:microsoft.com/office/officeart/2005/8/layout/hList2"/>
    <dgm:cxn modelId="{CFB1BF1B-9275-4EDC-B912-1BCA4ED3CC32}" type="presOf" srcId="{895BA7A5-1E50-40B6-A50A-AF5FD78DA750}" destId="{0D304C65-515D-4A6C-9EF2-F7D1E1D8568F}" srcOrd="0" destOrd="0" presId="urn:microsoft.com/office/officeart/2005/8/layout/hList2"/>
    <dgm:cxn modelId="{B3F6B0AD-7C84-43EB-B4D8-36638701F73F}" srcId="{4EECB178-0FE6-482F-A6EE-CED708810900}" destId="{BFEF6C04-F151-4960-BB9E-55D1F790AD5E}" srcOrd="4" destOrd="0" parTransId="{3F2C6572-649B-4E57-8CAD-BB5A2FB3771E}" sibTransId="{87C7ADE1-B989-4A48-9132-507BAF94E134}"/>
    <dgm:cxn modelId="{58B82B8B-8B57-4797-910E-64BE92C935EC}" srcId="{4EECB178-0FE6-482F-A6EE-CED708810900}" destId="{55302C5D-819D-4AD4-8D20-375F005887A2}" srcOrd="0" destOrd="0" parTransId="{DF5C7D69-04B7-4CDC-84C9-7E1903F17F1F}" sibTransId="{87441E4A-9FE4-4138-B325-C7D2263ACCC5}"/>
    <dgm:cxn modelId="{51E639A2-E9F1-41B2-8F43-369A48704D37}" type="presOf" srcId="{76875C0D-1221-4F71-9CD0-0921FB70B56B}" destId="{67DDE5A2-248A-4B11-918D-AB91A48E3B85}" srcOrd="0" destOrd="3" presId="urn:microsoft.com/office/officeart/2005/8/layout/hList2"/>
    <dgm:cxn modelId="{52693011-6FE1-4BFF-9D60-D5CC9FE57FA0}" srcId="{E271ACB5-5F6B-4083-99B2-D745061D8A17}" destId="{4EECB178-0FE6-482F-A6EE-CED708810900}" srcOrd="0" destOrd="0" parTransId="{07C51356-9D50-4DB4-8CE7-EFC25745DFDF}" sibTransId="{9428DAD7-5089-4EB3-9A49-DEA8CEAA2646}"/>
    <dgm:cxn modelId="{7A6BF8A8-D7A9-41A9-92BB-57293B153C04}" srcId="{4EECB178-0FE6-482F-A6EE-CED708810900}" destId="{761A4822-7C13-41D9-AD7F-B5240614604A}" srcOrd="1" destOrd="0" parTransId="{44F4F17C-99CD-4105-A567-682E73DCEED2}" sibTransId="{C81135B6-1140-44D7-AF8E-250A84A60803}"/>
    <dgm:cxn modelId="{A76AC75E-4BBE-41B9-BD7D-94A5631385AF}" srcId="{4EECB178-0FE6-482F-A6EE-CED708810900}" destId="{76875C0D-1221-4F71-9CD0-0921FB70B56B}" srcOrd="3" destOrd="0" parTransId="{C703520F-9095-449F-9497-971A35DCEF12}" sibTransId="{A2CAD80C-C53F-4174-9717-7B71A0FB1B36}"/>
    <dgm:cxn modelId="{DDF8FD6C-7698-4AC3-BC29-B4D259F0F104}" srcId="{4F60DA80-4007-448B-BAE3-68AE257C531A}" destId="{DBFD4B10-E9D1-422A-A773-512FC2FBAA11}" srcOrd="1" destOrd="0" parTransId="{406E9FCA-AFE3-490D-B1FB-C56E75A9F5B5}" sibTransId="{DCA9D835-29B5-44E7-8384-67FBBB07BF16}"/>
    <dgm:cxn modelId="{98607343-DB23-4387-9955-E7478EBBE12A}" srcId="{4F60DA80-4007-448B-BAE3-68AE257C531A}" destId="{D31487E2-E769-4938-A9A2-1FD1DDDCBC83}" srcOrd="2" destOrd="0" parTransId="{7DE9AD91-0807-48B2-B345-96BC52E3A91D}" sibTransId="{140C84B0-B87B-437E-BCAC-98E473BE98D7}"/>
    <dgm:cxn modelId="{7220F975-F5F8-47C7-9F2A-F238BE6A5F3C}" srcId="{4F60DA80-4007-448B-BAE3-68AE257C531A}" destId="{895BA7A5-1E50-40B6-A50A-AF5FD78DA750}" srcOrd="0" destOrd="0" parTransId="{262344DF-1FCD-4BCE-8921-FE7823BC807F}" sibTransId="{0EF47122-CC23-4312-80D5-30AE1769AAE7}"/>
    <dgm:cxn modelId="{6F5CCA04-C93F-47FA-A888-8C93309A29D1}" srcId="{40BA4813-7DAB-4A96-AE68-337AE944C14E}" destId="{AF2FB529-F3EA-4D8D-941A-D0524008535D}" srcOrd="3" destOrd="0" parTransId="{2AC0A513-BD2F-4C74-B18A-B03CA35F948E}" sibTransId="{A4EAFFD4-DA5C-4AAB-B43E-D11B60C4E8C4}"/>
    <dgm:cxn modelId="{CE0C5FBD-9BDE-4D00-B836-217D7AF985DB}" type="presOf" srcId="{BFEF6C04-F151-4960-BB9E-55D1F790AD5E}" destId="{67DDE5A2-248A-4B11-918D-AB91A48E3B85}" srcOrd="0" destOrd="4" presId="urn:microsoft.com/office/officeart/2005/8/layout/hList2"/>
    <dgm:cxn modelId="{ED8986D4-CFFD-4A87-919C-843C1F381B3C}" type="presParOf" srcId="{DA672AB2-0845-41FF-933E-128F6FE94E74}" destId="{16ACA856-7B96-40EA-811C-E99ABC562962}" srcOrd="0" destOrd="0" presId="urn:microsoft.com/office/officeart/2005/8/layout/hList2"/>
    <dgm:cxn modelId="{629A39BA-04E3-4BD5-89B7-1E07B008DA33}" type="presParOf" srcId="{16ACA856-7B96-40EA-811C-E99ABC562962}" destId="{1EAB6D85-67DE-4496-BF91-B40D17E458D0}" srcOrd="0" destOrd="0" presId="urn:microsoft.com/office/officeart/2005/8/layout/hList2"/>
    <dgm:cxn modelId="{7C9FD3CA-380D-4AD6-9174-896E5D3620DF}" type="presParOf" srcId="{16ACA856-7B96-40EA-811C-E99ABC562962}" destId="{67DDE5A2-248A-4B11-918D-AB91A48E3B85}" srcOrd="1" destOrd="0" presId="urn:microsoft.com/office/officeart/2005/8/layout/hList2"/>
    <dgm:cxn modelId="{48A48251-72F4-4B01-9629-58376125BBD4}" type="presParOf" srcId="{16ACA856-7B96-40EA-811C-E99ABC562962}" destId="{52BC8ED3-9E1F-40A2-9A18-415565F9583F}" srcOrd="2" destOrd="0" presId="urn:microsoft.com/office/officeart/2005/8/layout/hList2"/>
    <dgm:cxn modelId="{8B93F1C8-17E3-4242-A91B-B698299A1115}" type="presParOf" srcId="{DA672AB2-0845-41FF-933E-128F6FE94E74}" destId="{CF5C0AA2-A3EE-4CBA-ACB0-F28514AE08E1}" srcOrd="1" destOrd="0" presId="urn:microsoft.com/office/officeart/2005/8/layout/hList2"/>
    <dgm:cxn modelId="{CDD49CB7-799A-4671-9D25-EBDADF07DF0C}" type="presParOf" srcId="{DA672AB2-0845-41FF-933E-128F6FE94E74}" destId="{73DCCEC5-8FA3-43A8-8822-D91291B571BF}" srcOrd="2" destOrd="0" presId="urn:microsoft.com/office/officeart/2005/8/layout/hList2"/>
    <dgm:cxn modelId="{F9B956EF-79CC-42D7-A7DB-6A7B3A3D5E9E}" type="presParOf" srcId="{73DCCEC5-8FA3-43A8-8822-D91291B571BF}" destId="{676F9080-CE87-4751-A6A5-E079DF3D0D2A}" srcOrd="0" destOrd="0" presId="urn:microsoft.com/office/officeart/2005/8/layout/hList2"/>
    <dgm:cxn modelId="{E10CB282-A39E-443C-AC89-D266A66EF354}" type="presParOf" srcId="{73DCCEC5-8FA3-43A8-8822-D91291B571BF}" destId="{389D20B2-5216-45F6-82F9-2AF51AD106E4}" srcOrd="1" destOrd="0" presId="urn:microsoft.com/office/officeart/2005/8/layout/hList2"/>
    <dgm:cxn modelId="{B1063FF8-841C-461C-B566-886720FD8E53}" type="presParOf" srcId="{73DCCEC5-8FA3-43A8-8822-D91291B571BF}" destId="{655A06A4-C80D-4853-8E47-FC92D0E7BC92}" srcOrd="2" destOrd="0" presId="urn:microsoft.com/office/officeart/2005/8/layout/hList2"/>
    <dgm:cxn modelId="{B4A7AB1B-C7D4-4A22-A2FF-60D3FF3E5E61}" type="presParOf" srcId="{DA672AB2-0845-41FF-933E-128F6FE94E74}" destId="{799F1F8E-08DA-4CBD-87CF-382134069120}" srcOrd="3" destOrd="0" presId="urn:microsoft.com/office/officeart/2005/8/layout/hList2"/>
    <dgm:cxn modelId="{75B1E454-D00D-4520-9736-2F191028290A}" type="presParOf" srcId="{DA672AB2-0845-41FF-933E-128F6FE94E74}" destId="{52518C3C-BA7D-48DA-96C5-FE9B6CB40114}" srcOrd="4" destOrd="0" presId="urn:microsoft.com/office/officeart/2005/8/layout/hList2"/>
    <dgm:cxn modelId="{1A365721-603D-4815-9618-1C713A02B496}" type="presParOf" srcId="{52518C3C-BA7D-48DA-96C5-FE9B6CB40114}" destId="{18F2577B-A45F-4D24-812C-DCCEE3927276}" srcOrd="0" destOrd="0" presId="urn:microsoft.com/office/officeart/2005/8/layout/hList2"/>
    <dgm:cxn modelId="{78C8DEC2-F314-4F4A-AA91-7A5E548B8782}" type="presParOf" srcId="{52518C3C-BA7D-48DA-96C5-FE9B6CB40114}" destId="{0D304C65-515D-4A6C-9EF2-F7D1E1D8568F}" srcOrd="1" destOrd="0" presId="urn:microsoft.com/office/officeart/2005/8/layout/hList2"/>
    <dgm:cxn modelId="{C839ADAF-D532-4BAE-BB7B-2C0B427AAFC8}" type="presParOf" srcId="{52518C3C-BA7D-48DA-96C5-FE9B6CB40114}" destId="{14E3A368-DF97-4572-8624-E5030F178554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71ACB5-5F6B-4083-99B2-D745061D8A17}" type="doc">
      <dgm:prSet loTypeId="urn:microsoft.com/office/officeart/2005/8/layout/hList2" loCatId="relationship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ECB178-0FE6-482F-A6EE-CED708810900}">
      <dgm:prSet phldrT="[Text]" custT="1"/>
      <dgm:spPr/>
      <dgm:t>
        <a:bodyPr/>
        <a:lstStyle/>
        <a:p>
          <a:r>
            <a:rPr lang="en-US" sz="1800" b="1" dirty="0" smtClean="0"/>
            <a:t>Health Financing</a:t>
          </a:r>
          <a:endParaRPr lang="en-US" sz="1800" b="1" dirty="0"/>
        </a:p>
      </dgm:t>
    </dgm:pt>
    <dgm:pt modelId="{07C51356-9D50-4DB4-8CE7-EFC25745DFDF}" type="parTrans" cxnId="{52693011-6FE1-4BFF-9D60-D5CC9FE57FA0}">
      <dgm:prSet/>
      <dgm:spPr/>
      <dgm:t>
        <a:bodyPr/>
        <a:lstStyle/>
        <a:p>
          <a:endParaRPr lang="en-US"/>
        </a:p>
      </dgm:t>
    </dgm:pt>
    <dgm:pt modelId="{9428DAD7-5089-4EB3-9A49-DEA8CEAA2646}" type="sibTrans" cxnId="{52693011-6FE1-4BFF-9D60-D5CC9FE57FA0}">
      <dgm:prSet/>
      <dgm:spPr/>
      <dgm:t>
        <a:bodyPr/>
        <a:lstStyle/>
        <a:p>
          <a:endParaRPr lang="en-US"/>
        </a:p>
      </dgm:t>
    </dgm:pt>
    <dgm:pt modelId="{55302C5D-819D-4AD4-8D20-375F005887A2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600" dirty="0" smtClean="0"/>
            <a:t>Fund are provided -services can be provided</a:t>
          </a:r>
          <a:endParaRPr lang="en-US" sz="1600" dirty="0"/>
        </a:p>
      </dgm:t>
    </dgm:pt>
    <dgm:pt modelId="{DF5C7D69-04B7-4CDC-84C9-7E1903F17F1F}" type="parTrans" cxnId="{58B82B8B-8B57-4797-910E-64BE92C935EC}">
      <dgm:prSet/>
      <dgm:spPr/>
      <dgm:t>
        <a:bodyPr/>
        <a:lstStyle/>
        <a:p>
          <a:endParaRPr lang="en-US"/>
        </a:p>
      </dgm:t>
    </dgm:pt>
    <dgm:pt modelId="{87441E4A-9FE4-4138-B325-C7D2263ACCC5}" type="sibTrans" cxnId="{58B82B8B-8B57-4797-910E-64BE92C935EC}">
      <dgm:prSet/>
      <dgm:spPr/>
      <dgm:t>
        <a:bodyPr/>
        <a:lstStyle/>
        <a:p>
          <a:endParaRPr lang="en-US"/>
        </a:p>
      </dgm:t>
    </dgm:pt>
    <dgm:pt modelId="{40BA4813-7DAB-4A96-AE68-337AE944C14E}">
      <dgm:prSet phldrT="[Text]" custT="1"/>
      <dgm:spPr/>
      <dgm:t>
        <a:bodyPr/>
        <a:lstStyle/>
        <a:p>
          <a:r>
            <a:rPr lang="en-US" sz="2000" b="1" dirty="0" smtClean="0"/>
            <a:t>Health Informatics</a:t>
          </a:r>
          <a:endParaRPr lang="en-US" sz="2000" b="1" dirty="0"/>
        </a:p>
      </dgm:t>
    </dgm:pt>
    <dgm:pt modelId="{2807621F-BB69-44D6-8647-47AFFFD31CFB}" type="parTrans" cxnId="{2B99AE09-5E9A-4E41-9BDC-4F9DBA2D15B4}">
      <dgm:prSet/>
      <dgm:spPr/>
      <dgm:t>
        <a:bodyPr/>
        <a:lstStyle/>
        <a:p>
          <a:endParaRPr lang="en-US"/>
        </a:p>
      </dgm:t>
    </dgm:pt>
    <dgm:pt modelId="{4B2E6B05-4223-4BE7-89BE-39DE48E90CEF}" type="sibTrans" cxnId="{2B99AE09-5E9A-4E41-9BDC-4F9DBA2D15B4}">
      <dgm:prSet/>
      <dgm:spPr/>
      <dgm:t>
        <a:bodyPr/>
        <a:lstStyle/>
        <a:p>
          <a:endParaRPr lang="en-US"/>
        </a:p>
      </dgm:t>
    </dgm:pt>
    <dgm:pt modelId="{FC4B97B4-5D59-497D-A307-14BB28822BC8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400" dirty="0" smtClean="0"/>
            <a:t>Enables the production, analysis dissemination as use of reliable and timely information</a:t>
          </a:r>
          <a:endParaRPr lang="en-US" sz="1400" dirty="0"/>
        </a:p>
      </dgm:t>
    </dgm:pt>
    <dgm:pt modelId="{606E6399-E3C5-4130-95DF-76027F6C3B82}" type="parTrans" cxnId="{FFD00278-ABC6-4449-8B38-256DE08B52E1}">
      <dgm:prSet/>
      <dgm:spPr/>
      <dgm:t>
        <a:bodyPr/>
        <a:lstStyle/>
        <a:p>
          <a:endParaRPr lang="en-US"/>
        </a:p>
      </dgm:t>
    </dgm:pt>
    <dgm:pt modelId="{52B76D3E-9B61-4728-B47E-5A5443EF238B}" type="sibTrans" cxnId="{FFD00278-ABC6-4449-8B38-256DE08B52E1}">
      <dgm:prSet/>
      <dgm:spPr/>
      <dgm:t>
        <a:bodyPr/>
        <a:lstStyle/>
        <a:p>
          <a:endParaRPr lang="en-US"/>
        </a:p>
      </dgm:t>
    </dgm:pt>
    <dgm:pt modelId="{65DF7B39-3F21-4F6C-8043-000D0CEC7925}">
      <dgm:prSet phldrT="[Text]" custT="1"/>
      <dgm:spPr/>
      <dgm:t>
        <a:bodyPr/>
        <a:lstStyle/>
        <a:p>
          <a:r>
            <a:rPr lang="en-US" sz="1600" b="1" dirty="0" smtClean="0"/>
            <a:t>Medical Products, Vaccines and Technologies</a:t>
          </a:r>
          <a:endParaRPr lang="en-US" sz="1600" b="1" dirty="0"/>
        </a:p>
      </dgm:t>
    </dgm:pt>
    <dgm:pt modelId="{67104643-37B9-4A34-A0B0-1451BCE3C225}" type="parTrans" cxnId="{A4EE4649-5659-453C-B97E-8D07BDBE17CE}">
      <dgm:prSet/>
      <dgm:spPr/>
      <dgm:t>
        <a:bodyPr/>
        <a:lstStyle/>
        <a:p>
          <a:endParaRPr lang="en-US"/>
        </a:p>
      </dgm:t>
    </dgm:pt>
    <dgm:pt modelId="{AE50FD38-A426-469E-9C31-E53B119E5345}" type="sibTrans" cxnId="{A4EE4649-5659-453C-B97E-8D07BDBE17CE}">
      <dgm:prSet/>
      <dgm:spPr/>
      <dgm:t>
        <a:bodyPr/>
        <a:lstStyle/>
        <a:p>
          <a:endParaRPr lang="en-US"/>
        </a:p>
      </dgm:t>
    </dgm:pt>
    <dgm:pt modelId="{789146A8-1C10-4B02-985F-0E39C2F5B64C}">
      <dgm:prSet phldrT="[Text]"/>
      <dgm:spPr>
        <a:solidFill>
          <a:srgbClr val="660033"/>
        </a:solidFill>
      </dgm:spPr>
      <dgm:t>
        <a:bodyPr/>
        <a:lstStyle/>
        <a:p>
          <a:r>
            <a:rPr lang="en-US" dirty="0" smtClean="0"/>
            <a:t>Equitable access</a:t>
          </a:r>
          <a:endParaRPr lang="en-US" dirty="0"/>
        </a:p>
      </dgm:t>
    </dgm:pt>
    <dgm:pt modelId="{F0A1EDA1-F918-4563-8210-042408082BBA}" type="parTrans" cxnId="{5E3563FB-07DC-4C59-A0E5-5790A086E368}">
      <dgm:prSet/>
      <dgm:spPr/>
      <dgm:t>
        <a:bodyPr/>
        <a:lstStyle/>
        <a:p>
          <a:endParaRPr lang="en-US"/>
        </a:p>
      </dgm:t>
    </dgm:pt>
    <dgm:pt modelId="{04C9FAEC-627C-434F-9589-E883121A0E33}" type="sibTrans" cxnId="{5E3563FB-07DC-4C59-A0E5-5790A086E368}">
      <dgm:prSet/>
      <dgm:spPr/>
      <dgm:t>
        <a:bodyPr/>
        <a:lstStyle/>
        <a:p>
          <a:endParaRPr lang="en-US"/>
        </a:p>
      </dgm:t>
    </dgm:pt>
    <dgm:pt modelId="{90DE7F83-8D95-4DE3-9053-930D1CF9025F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400" dirty="0" smtClean="0"/>
            <a:t>Utilized to monitor and improve performance</a:t>
          </a:r>
          <a:endParaRPr lang="en-US" sz="1400" dirty="0"/>
        </a:p>
      </dgm:t>
    </dgm:pt>
    <dgm:pt modelId="{297BF0F3-A295-4084-8565-E57C3465E605}" type="parTrans" cxnId="{B7B81AD6-D27A-40E7-AAB3-DE9676EA2E7A}">
      <dgm:prSet/>
      <dgm:spPr/>
      <dgm:t>
        <a:bodyPr/>
        <a:lstStyle/>
        <a:p>
          <a:endParaRPr lang="en-US"/>
        </a:p>
      </dgm:t>
    </dgm:pt>
    <dgm:pt modelId="{F4B2E611-4EA5-4B6C-AE5E-F036A5B832C8}" type="sibTrans" cxnId="{B7B81AD6-D27A-40E7-AAB3-DE9676EA2E7A}">
      <dgm:prSet/>
      <dgm:spPr/>
      <dgm:t>
        <a:bodyPr/>
        <a:lstStyle/>
        <a:p>
          <a:endParaRPr lang="en-US"/>
        </a:p>
      </dgm:t>
    </dgm:pt>
    <dgm:pt modelId="{333A4CE0-2E43-4AF3-925F-DDDFD8DC743D}">
      <dgm:prSet phldrT="[Text]"/>
      <dgm:spPr>
        <a:solidFill>
          <a:srgbClr val="660033"/>
        </a:solidFill>
      </dgm:spPr>
      <dgm:t>
        <a:bodyPr/>
        <a:lstStyle/>
        <a:p>
          <a:r>
            <a:rPr lang="en-US" dirty="0" smtClean="0"/>
            <a:t>Assured quality</a:t>
          </a:r>
          <a:endParaRPr lang="en-US" dirty="0"/>
        </a:p>
      </dgm:t>
    </dgm:pt>
    <dgm:pt modelId="{3E049EBB-47FD-4E04-ABB1-72DC188B727D}" type="parTrans" cxnId="{5FC05A05-645E-407D-BD5D-357B9A570A6D}">
      <dgm:prSet/>
      <dgm:spPr/>
      <dgm:t>
        <a:bodyPr/>
        <a:lstStyle/>
        <a:p>
          <a:endParaRPr lang="en-US"/>
        </a:p>
      </dgm:t>
    </dgm:pt>
    <dgm:pt modelId="{1B6E1949-26C7-4F84-8DA7-93AB706271D0}" type="sibTrans" cxnId="{5FC05A05-645E-407D-BD5D-357B9A570A6D}">
      <dgm:prSet/>
      <dgm:spPr/>
      <dgm:t>
        <a:bodyPr/>
        <a:lstStyle/>
        <a:p>
          <a:endParaRPr lang="en-US"/>
        </a:p>
      </dgm:t>
    </dgm:pt>
    <dgm:pt modelId="{6B1C3F60-074E-4887-9EAD-E438BFC28D79}">
      <dgm:prSet phldrT="[Text]"/>
      <dgm:spPr>
        <a:solidFill>
          <a:srgbClr val="660033"/>
        </a:solidFill>
      </dgm:spPr>
      <dgm:t>
        <a:bodyPr/>
        <a:lstStyle/>
        <a:p>
          <a:r>
            <a:rPr lang="en-US" dirty="0" smtClean="0"/>
            <a:t>Scientifically sound</a:t>
          </a:r>
          <a:endParaRPr lang="en-US" dirty="0"/>
        </a:p>
      </dgm:t>
    </dgm:pt>
    <dgm:pt modelId="{825464BB-2492-48CD-AD40-B838A5DA339E}" type="parTrans" cxnId="{8D5DA88B-2443-4A6B-9888-6E139D58FE2A}">
      <dgm:prSet/>
      <dgm:spPr/>
      <dgm:t>
        <a:bodyPr/>
        <a:lstStyle/>
        <a:p>
          <a:endParaRPr lang="en-US"/>
        </a:p>
      </dgm:t>
    </dgm:pt>
    <dgm:pt modelId="{DC3970C7-E768-4E69-96AD-2693683B03BA}" type="sibTrans" cxnId="{8D5DA88B-2443-4A6B-9888-6E139D58FE2A}">
      <dgm:prSet/>
      <dgm:spPr/>
      <dgm:t>
        <a:bodyPr/>
        <a:lstStyle/>
        <a:p>
          <a:endParaRPr lang="en-US"/>
        </a:p>
      </dgm:t>
    </dgm:pt>
    <dgm:pt modelId="{FA55DAB1-7820-49DA-B094-744E0A0B3D42}">
      <dgm:prSet phldrT="[Text]"/>
      <dgm:spPr>
        <a:solidFill>
          <a:srgbClr val="660033"/>
        </a:solidFill>
      </dgm:spPr>
      <dgm:t>
        <a:bodyPr/>
        <a:lstStyle/>
        <a:p>
          <a:r>
            <a:rPr lang="en-US" dirty="0" smtClean="0"/>
            <a:t>Cost effectively used</a:t>
          </a:r>
          <a:endParaRPr lang="en-US" dirty="0"/>
        </a:p>
      </dgm:t>
    </dgm:pt>
    <dgm:pt modelId="{51C679CF-73DD-4869-A85D-69139EE5A15C}" type="parTrans" cxnId="{D1429835-D667-4D3A-A3A9-5E5C4144A8FA}">
      <dgm:prSet/>
      <dgm:spPr/>
      <dgm:t>
        <a:bodyPr/>
        <a:lstStyle/>
        <a:p>
          <a:endParaRPr lang="en-US"/>
        </a:p>
      </dgm:t>
    </dgm:pt>
    <dgm:pt modelId="{C3891CD2-3307-46E7-A57D-D765F40AD543}" type="sibTrans" cxnId="{D1429835-D667-4D3A-A3A9-5E5C4144A8FA}">
      <dgm:prSet/>
      <dgm:spPr/>
      <dgm:t>
        <a:bodyPr/>
        <a:lstStyle/>
        <a:p>
          <a:endParaRPr lang="en-US"/>
        </a:p>
      </dgm:t>
    </dgm:pt>
    <dgm:pt modelId="{E9203B47-71DF-45DD-B8E5-E682045CEE50}" type="pres">
      <dgm:prSet presAssocID="{E271ACB5-5F6B-4083-99B2-D745061D8A17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A4D504E-8F6C-4D0E-BC67-DC83C6325476}" type="pres">
      <dgm:prSet presAssocID="{4EECB178-0FE6-482F-A6EE-CED708810900}" presName="compositeNode" presStyleCnt="0">
        <dgm:presLayoutVars>
          <dgm:bulletEnabled val="1"/>
        </dgm:presLayoutVars>
      </dgm:prSet>
      <dgm:spPr/>
    </dgm:pt>
    <dgm:pt modelId="{BBAA8F78-C3EC-44EF-8F62-CF147455D822}" type="pres">
      <dgm:prSet presAssocID="{4EECB178-0FE6-482F-A6EE-CED708810900}" presName="imag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CA0A696-083C-4A08-ACF4-C9AC3A59CD92}" type="pres">
      <dgm:prSet presAssocID="{4EECB178-0FE6-482F-A6EE-CED708810900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0B260-23AD-4746-83DE-EE48B6AABE80}" type="pres">
      <dgm:prSet presAssocID="{4EECB178-0FE6-482F-A6EE-CED708810900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179F9-78D7-4332-A6FE-77E8A6B3E46F}" type="pres">
      <dgm:prSet presAssocID="{9428DAD7-5089-4EB3-9A49-DEA8CEAA2646}" presName="sibTrans" presStyleCnt="0"/>
      <dgm:spPr/>
    </dgm:pt>
    <dgm:pt modelId="{5A91F1AC-BD4D-4A99-BD9E-7ACFF287021F}" type="pres">
      <dgm:prSet presAssocID="{40BA4813-7DAB-4A96-AE68-337AE944C14E}" presName="compositeNode" presStyleCnt="0">
        <dgm:presLayoutVars>
          <dgm:bulletEnabled val="1"/>
        </dgm:presLayoutVars>
      </dgm:prSet>
      <dgm:spPr/>
    </dgm:pt>
    <dgm:pt modelId="{BC108111-393F-47E8-BC2E-28A19E31AC41}" type="pres">
      <dgm:prSet presAssocID="{40BA4813-7DAB-4A96-AE68-337AE944C14E}" presName="image" presStyleLbl="fgImgPlace1" presStyleIdx="1" presStyleCnt="3" custLinFactNeighborX="-23661" custLinFactNeighborY="240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C6CAA1F-3411-4F61-A6A9-0FB9D6617A46}" type="pres">
      <dgm:prSet presAssocID="{40BA4813-7DAB-4A96-AE68-337AE944C14E}" presName="childNode" presStyleLbl="node1" presStyleIdx="1" presStyleCnt="3" custLinFactNeighborX="-2774" custLinFactNeighborY="7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CF2BE-1BAF-4049-98D2-9F8761E556AC}" type="pres">
      <dgm:prSet presAssocID="{40BA4813-7DAB-4A96-AE68-337AE944C14E}" presName="parentNode" presStyleLbl="revTx" presStyleIdx="1" presStyleCnt="3" custLinFactNeighborX="-28250" custLinFactNeighborY="75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7FF37-5A35-4274-9DA9-4F188AF8DDDF}" type="pres">
      <dgm:prSet presAssocID="{4B2E6B05-4223-4BE7-89BE-39DE48E90CEF}" presName="sibTrans" presStyleCnt="0"/>
      <dgm:spPr/>
    </dgm:pt>
    <dgm:pt modelId="{40F8473C-F909-4B18-8AF5-6F5300D672BA}" type="pres">
      <dgm:prSet presAssocID="{65DF7B39-3F21-4F6C-8043-000D0CEC7925}" presName="compositeNode" presStyleCnt="0">
        <dgm:presLayoutVars>
          <dgm:bulletEnabled val="1"/>
        </dgm:presLayoutVars>
      </dgm:prSet>
      <dgm:spPr/>
    </dgm:pt>
    <dgm:pt modelId="{A5FDCA46-9900-4A62-A299-2FE996E60F60}" type="pres">
      <dgm:prSet presAssocID="{65DF7B39-3F21-4F6C-8043-000D0CEC7925}" presName="imag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26CE733-C688-4991-9344-6B4378DF7DC0}" type="pres">
      <dgm:prSet presAssocID="{65DF7B39-3F21-4F6C-8043-000D0CEC7925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30C2A-D5C7-4BE3-B5B5-069DE920CB5E}" type="pres">
      <dgm:prSet presAssocID="{65DF7B39-3F21-4F6C-8043-000D0CEC7925}" presName="parentNode" presStyleLbl="revTx" presStyleIdx="2" presStyleCnt="3" custScaleX="163973" custLinFactNeighborX="-31305" custLinFactNeighborY="75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EE4649-5659-453C-B97E-8D07BDBE17CE}" srcId="{E271ACB5-5F6B-4083-99B2-D745061D8A17}" destId="{65DF7B39-3F21-4F6C-8043-000D0CEC7925}" srcOrd="2" destOrd="0" parTransId="{67104643-37B9-4A34-A0B0-1451BCE3C225}" sibTransId="{AE50FD38-A426-469E-9C31-E53B119E5345}"/>
    <dgm:cxn modelId="{6F7EA39B-88B3-479A-95CD-43CABE213F05}" type="presOf" srcId="{FC4B97B4-5D59-497D-A307-14BB28822BC8}" destId="{5C6CAA1F-3411-4F61-A6A9-0FB9D6617A46}" srcOrd="0" destOrd="0" presId="urn:microsoft.com/office/officeart/2005/8/layout/hList2"/>
    <dgm:cxn modelId="{E39FC8FB-A5A2-4B6A-B46A-929A6F28D7CA}" type="presOf" srcId="{333A4CE0-2E43-4AF3-925F-DDDFD8DC743D}" destId="{A26CE733-C688-4991-9344-6B4378DF7DC0}" srcOrd="0" destOrd="1" presId="urn:microsoft.com/office/officeart/2005/8/layout/hList2"/>
    <dgm:cxn modelId="{5FC05A05-645E-407D-BD5D-357B9A570A6D}" srcId="{65DF7B39-3F21-4F6C-8043-000D0CEC7925}" destId="{333A4CE0-2E43-4AF3-925F-DDDFD8DC743D}" srcOrd="1" destOrd="0" parTransId="{3E049EBB-47FD-4E04-ABB1-72DC188B727D}" sibTransId="{1B6E1949-26C7-4F84-8DA7-93AB706271D0}"/>
    <dgm:cxn modelId="{5534C7BD-BDCE-41E1-B634-782F5499613E}" type="presOf" srcId="{FA55DAB1-7820-49DA-B094-744E0A0B3D42}" destId="{A26CE733-C688-4991-9344-6B4378DF7DC0}" srcOrd="0" destOrd="3" presId="urn:microsoft.com/office/officeart/2005/8/layout/hList2"/>
    <dgm:cxn modelId="{D78B83E7-3332-4ACC-8B4D-BEA2020AFFC7}" type="presOf" srcId="{55302C5D-819D-4AD4-8D20-375F005887A2}" destId="{2CA0A696-083C-4A08-ACF4-C9AC3A59CD92}" srcOrd="0" destOrd="0" presId="urn:microsoft.com/office/officeart/2005/8/layout/hList2"/>
    <dgm:cxn modelId="{EFC81F18-35C6-49BE-B23D-91F8B4E0ADBD}" type="presOf" srcId="{65DF7B39-3F21-4F6C-8043-000D0CEC7925}" destId="{8CB30C2A-D5C7-4BE3-B5B5-069DE920CB5E}" srcOrd="0" destOrd="0" presId="urn:microsoft.com/office/officeart/2005/8/layout/hList2"/>
    <dgm:cxn modelId="{EE064535-9CA7-4584-AC8B-CD3AF5197133}" type="presOf" srcId="{90DE7F83-8D95-4DE3-9053-930D1CF9025F}" destId="{5C6CAA1F-3411-4F61-A6A9-0FB9D6617A46}" srcOrd="0" destOrd="1" presId="urn:microsoft.com/office/officeart/2005/8/layout/hList2"/>
    <dgm:cxn modelId="{2B99AE09-5E9A-4E41-9BDC-4F9DBA2D15B4}" srcId="{E271ACB5-5F6B-4083-99B2-D745061D8A17}" destId="{40BA4813-7DAB-4A96-AE68-337AE944C14E}" srcOrd="1" destOrd="0" parTransId="{2807621F-BB69-44D6-8647-47AFFFD31CFB}" sibTransId="{4B2E6B05-4223-4BE7-89BE-39DE48E90CEF}"/>
    <dgm:cxn modelId="{D1429835-D667-4D3A-A3A9-5E5C4144A8FA}" srcId="{65DF7B39-3F21-4F6C-8043-000D0CEC7925}" destId="{FA55DAB1-7820-49DA-B094-744E0A0B3D42}" srcOrd="3" destOrd="0" parTransId="{51C679CF-73DD-4869-A85D-69139EE5A15C}" sibTransId="{C3891CD2-3307-46E7-A57D-D765F40AD543}"/>
    <dgm:cxn modelId="{DF97B25E-6F41-47BE-A7D1-46283BB2A1DA}" type="presOf" srcId="{E271ACB5-5F6B-4083-99B2-D745061D8A17}" destId="{E9203B47-71DF-45DD-B8E5-E682045CEE50}" srcOrd="0" destOrd="0" presId="urn:microsoft.com/office/officeart/2005/8/layout/hList2"/>
    <dgm:cxn modelId="{CEB4E018-F552-4D50-BF66-9FE46DA22705}" type="presOf" srcId="{789146A8-1C10-4B02-985F-0E39C2F5B64C}" destId="{A26CE733-C688-4991-9344-6B4378DF7DC0}" srcOrd="0" destOrd="0" presId="urn:microsoft.com/office/officeart/2005/8/layout/hList2"/>
    <dgm:cxn modelId="{06D3F8C7-1C17-443B-BD02-954BD3BE01D7}" type="presOf" srcId="{40BA4813-7DAB-4A96-AE68-337AE944C14E}" destId="{B14CF2BE-1BAF-4049-98D2-9F8761E556AC}" srcOrd="0" destOrd="0" presId="urn:microsoft.com/office/officeart/2005/8/layout/hList2"/>
    <dgm:cxn modelId="{FFD00278-ABC6-4449-8B38-256DE08B52E1}" srcId="{40BA4813-7DAB-4A96-AE68-337AE944C14E}" destId="{FC4B97B4-5D59-497D-A307-14BB28822BC8}" srcOrd="0" destOrd="0" parTransId="{606E6399-E3C5-4130-95DF-76027F6C3B82}" sibTransId="{52B76D3E-9B61-4728-B47E-5A5443EF238B}"/>
    <dgm:cxn modelId="{5E3563FB-07DC-4C59-A0E5-5790A086E368}" srcId="{65DF7B39-3F21-4F6C-8043-000D0CEC7925}" destId="{789146A8-1C10-4B02-985F-0E39C2F5B64C}" srcOrd="0" destOrd="0" parTransId="{F0A1EDA1-F918-4563-8210-042408082BBA}" sibTransId="{04C9FAEC-627C-434F-9589-E883121A0E33}"/>
    <dgm:cxn modelId="{52693011-6FE1-4BFF-9D60-D5CC9FE57FA0}" srcId="{E271ACB5-5F6B-4083-99B2-D745061D8A17}" destId="{4EECB178-0FE6-482F-A6EE-CED708810900}" srcOrd="0" destOrd="0" parTransId="{07C51356-9D50-4DB4-8CE7-EFC25745DFDF}" sibTransId="{9428DAD7-5089-4EB3-9A49-DEA8CEAA2646}"/>
    <dgm:cxn modelId="{F14A3384-D488-433A-93ED-D8B43E3B2629}" type="presOf" srcId="{6B1C3F60-074E-4887-9EAD-E438BFC28D79}" destId="{A26CE733-C688-4991-9344-6B4378DF7DC0}" srcOrd="0" destOrd="2" presId="urn:microsoft.com/office/officeart/2005/8/layout/hList2"/>
    <dgm:cxn modelId="{B7B81AD6-D27A-40E7-AAB3-DE9676EA2E7A}" srcId="{40BA4813-7DAB-4A96-AE68-337AE944C14E}" destId="{90DE7F83-8D95-4DE3-9053-930D1CF9025F}" srcOrd="1" destOrd="0" parTransId="{297BF0F3-A295-4084-8565-E57C3465E605}" sibTransId="{F4B2E611-4EA5-4B6C-AE5E-F036A5B832C8}"/>
    <dgm:cxn modelId="{8D5DA88B-2443-4A6B-9888-6E139D58FE2A}" srcId="{65DF7B39-3F21-4F6C-8043-000D0CEC7925}" destId="{6B1C3F60-074E-4887-9EAD-E438BFC28D79}" srcOrd="2" destOrd="0" parTransId="{825464BB-2492-48CD-AD40-B838A5DA339E}" sibTransId="{DC3970C7-E768-4E69-96AD-2693683B03BA}"/>
    <dgm:cxn modelId="{2EE090BB-932E-42C2-91B2-327244B88891}" type="presOf" srcId="{4EECB178-0FE6-482F-A6EE-CED708810900}" destId="{0670B260-23AD-4746-83DE-EE48B6AABE80}" srcOrd="0" destOrd="0" presId="urn:microsoft.com/office/officeart/2005/8/layout/hList2"/>
    <dgm:cxn modelId="{58B82B8B-8B57-4797-910E-64BE92C935EC}" srcId="{4EECB178-0FE6-482F-A6EE-CED708810900}" destId="{55302C5D-819D-4AD4-8D20-375F005887A2}" srcOrd="0" destOrd="0" parTransId="{DF5C7D69-04B7-4CDC-84C9-7E1903F17F1F}" sibTransId="{87441E4A-9FE4-4138-B325-C7D2263ACCC5}"/>
    <dgm:cxn modelId="{1C2CD1C1-B945-40BE-AE8D-98E3E9057A3A}" type="presParOf" srcId="{E9203B47-71DF-45DD-B8E5-E682045CEE50}" destId="{5A4D504E-8F6C-4D0E-BC67-DC83C6325476}" srcOrd="0" destOrd="0" presId="urn:microsoft.com/office/officeart/2005/8/layout/hList2"/>
    <dgm:cxn modelId="{69673848-4456-49D5-AB5D-D7D1716AE783}" type="presParOf" srcId="{5A4D504E-8F6C-4D0E-BC67-DC83C6325476}" destId="{BBAA8F78-C3EC-44EF-8F62-CF147455D822}" srcOrd="0" destOrd="0" presId="urn:microsoft.com/office/officeart/2005/8/layout/hList2"/>
    <dgm:cxn modelId="{2FF9F8CD-5162-4BFA-BE7D-4DA59F8AE62E}" type="presParOf" srcId="{5A4D504E-8F6C-4D0E-BC67-DC83C6325476}" destId="{2CA0A696-083C-4A08-ACF4-C9AC3A59CD92}" srcOrd="1" destOrd="0" presId="urn:microsoft.com/office/officeart/2005/8/layout/hList2"/>
    <dgm:cxn modelId="{66868CAA-2AF5-4056-BBFD-2BA0609B1509}" type="presParOf" srcId="{5A4D504E-8F6C-4D0E-BC67-DC83C6325476}" destId="{0670B260-23AD-4746-83DE-EE48B6AABE80}" srcOrd="2" destOrd="0" presId="urn:microsoft.com/office/officeart/2005/8/layout/hList2"/>
    <dgm:cxn modelId="{11209B25-FB16-4E30-9B58-42FF78540152}" type="presParOf" srcId="{E9203B47-71DF-45DD-B8E5-E682045CEE50}" destId="{E08179F9-78D7-4332-A6FE-77E8A6B3E46F}" srcOrd="1" destOrd="0" presId="urn:microsoft.com/office/officeart/2005/8/layout/hList2"/>
    <dgm:cxn modelId="{7ADCDFC1-23EE-4A11-B625-5DED304C0290}" type="presParOf" srcId="{E9203B47-71DF-45DD-B8E5-E682045CEE50}" destId="{5A91F1AC-BD4D-4A99-BD9E-7ACFF287021F}" srcOrd="2" destOrd="0" presId="urn:microsoft.com/office/officeart/2005/8/layout/hList2"/>
    <dgm:cxn modelId="{B4267FF7-B04E-485D-8563-9517C38144D6}" type="presParOf" srcId="{5A91F1AC-BD4D-4A99-BD9E-7ACFF287021F}" destId="{BC108111-393F-47E8-BC2E-28A19E31AC41}" srcOrd="0" destOrd="0" presId="urn:microsoft.com/office/officeart/2005/8/layout/hList2"/>
    <dgm:cxn modelId="{1B01864B-B4D2-425A-8EC1-E302DD9EBAFD}" type="presParOf" srcId="{5A91F1AC-BD4D-4A99-BD9E-7ACFF287021F}" destId="{5C6CAA1F-3411-4F61-A6A9-0FB9D6617A46}" srcOrd="1" destOrd="0" presId="urn:microsoft.com/office/officeart/2005/8/layout/hList2"/>
    <dgm:cxn modelId="{B5D2B6C2-1D27-42ED-9AA9-613215192301}" type="presParOf" srcId="{5A91F1AC-BD4D-4A99-BD9E-7ACFF287021F}" destId="{B14CF2BE-1BAF-4049-98D2-9F8761E556AC}" srcOrd="2" destOrd="0" presId="urn:microsoft.com/office/officeart/2005/8/layout/hList2"/>
    <dgm:cxn modelId="{15E0A7E9-AA6B-4380-BFF7-CE306F1E7C92}" type="presParOf" srcId="{E9203B47-71DF-45DD-B8E5-E682045CEE50}" destId="{10E7FF37-5A35-4274-9DA9-4F188AF8DDDF}" srcOrd="3" destOrd="0" presId="urn:microsoft.com/office/officeart/2005/8/layout/hList2"/>
    <dgm:cxn modelId="{AA5BDEBD-D47E-4351-9C08-E8B4FC1AFC93}" type="presParOf" srcId="{E9203B47-71DF-45DD-B8E5-E682045CEE50}" destId="{40F8473C-F909-4B18-8AF5-6F5300D672BA}" srcOrd="4" destOrd="0" presId="urn:microsoft.com/office/officeart/2005/8/layout/hList2"/>
    <dgm:cxn modelId="{3F579C6C-0753-434A-B58A-9B9D3949A91D}" type="presParOf" srcId="{40F8473C-F909-4B18-8AF5-6F5300D672BA}" destId="{A5FDCA46-9900-4A62-A299-2FE996E60F60}" srcOrd="0" destOrd="0" presId="urn:microsoft.com/office/officeart/2005/8/layout/hList2"/>
    <dgm:cxn modelId="{33146F61-E2A7-44A0-9776-22D3D20B8045}" type="presParOf" srcId="{40F8473C-F909-4B18-8AF5-6F5300D672BA}" destId="{A26CE733-C688-4991-9344-6B4378DF7DC0}" srcOrd="1" destOrd="0" presId="urn:microsoft.com/office/officeart/2005/8/layout/hList2"/>
    <dgm:cxn modelId="{5693C7C5-17E2-4474-B028-0351412DD29C}" type="presParOf" srcId="{40F8473C-F909-4B18-8AF5-6F5300D672BA}" destId="{8CB30C2A-D5C7-4BE3-B5B5-069DE920CB5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EB8FD-642C-45B6-A0AF-36143A522820}">
      <dsp:nvSpPr>
        <dsp:cNvPr id="0" name=""/>
        <dsp:cNvSpPr/>
      </dsp:nvSpPr>
      <dsp:spPr>
        <a:xfrm>
          <a:off x="1019" y="0"/>
          <a:ext cx="2651075" cy="406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Leadership</a:t>
          </a:r>
          <a:endParaRPr lang="en-US" sz="3200" kern="1200" dirty="0"/>
        </a:p>
      </dsp:txBody>
      <dsp:txXfrm>
        <a:off x="1019" y="0"/>
        <a:ext cx="2651075" cy="1219200"/>
      </dsp:txXfrm>
    </dsp:sp>
    <dsp:sp modelId="{5070B17B-1147-446B-BD21-B00DFE39A7F1}">
      <dsp:nvSpPr>
        <dsp:cNvPr id="0" name=""/>
        <dsp:cNvSpPr/>
      </dsp:nvSpPr>
      <dsp:spPr>
        <a:xfrm>
          <a:off x="288035" y="1011419"/>
          <a:ext cx="2120860" cy="653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Improved hospital experience for patients</a:t>
          </a:r>
          <a:endParaRPr lang="en-US" sz="1400" kern="1200" dirty="0"/>
        </a:p>
      </dsp:txBody>
      <dsp:txXfrm>
        <a:off x="307174" y="1030558"/>
        <a:ext cx="2082582" cy="615181"/>
      </dsp:txXfrm>
    </dsp:sp>
    <dsp:sp modelId="{C754553C-859F-4259-A71D-37CE70999257}">
      <dsp:nvSpPr>
        <dsp:cNvPr id="0" name=""/>
        <dsp:cNvSpPr/>
      </dsp:nvSpPr>
      <dsp:spPr>
        <a:xfrm>
          <a:off x="288035" y="1732357"/>
          <a:ext cx="2120860" cy="539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Improved patient involvement in care</a:t>
          </a:r>
          <a:endParaRPr lang="en-US" sz="1400" kern="1200" dirty="0"/>
        </a:p>
      </dsp:txBody>
      <dsp:txXfrm>
        <a:off x="303843" y="1748165"/>
        <a:ext cx="2089244" cy="508097"/>
      </dsp:txXfrm>
    </dsp:sp>
    <dsp:sp modelId="{CF94019B-9D97-414A-8D6E-87175477633F}">
      <dsp:nvSpPr>
        <dsp:cNvPr id="0" name=""/>
        <dsp:cNvSpPr/>
      </dsp:nvSpPr>
      <dsp:spPr>
        <a:xfrm>
          <a:off x="288035" y="2356013"/>
          <a:ext cx="2120860" cy="3945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Improved health literacy</a:t>
          </a:r>
          <a:endParaRPr lang="en-US" sz="1400" kern="1200" dirty="0"/>
        </a:p>
      </dsp:txBody>
      <dsp:txXfrm>
        <a:off x="299592" y="2367570"/>
        <a:ext cx="2097746" cy="371463"/>
      </dsp:txXfrm>
    </dsp:sp>
    <dsp:sp modelId="{5FB47F28-2F56-4C8D-BCF6-7AC46A2633C4}">
      <dsp:nvSpPr>
        <dsp:cNvPr id="0" name=""/>
        <dsp:cNvSpPr/>
      </dsp:nvSpPr>
      <dsp:spPr>
        <a:xfrm>
          <a:off x="288035" y="2839770"/>
          <a:ext cx="2120860" cy="4469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Improves patient safety</a:t>
          </a:r>
          <a:endParaRPr lang="en-US" sz="1400" kern="1200" dirty="0"/>
        </a:p>
      </dsp:txBody>
      <dsp:txXfrm>
        <a:off x="301127" y="2852862"/>
        <a:ext cx="2094676" cy="420796"/>
      </dsp:txXfrm>
    </dsp:sp>
    <dsp:sp modelId="{A56BA09C-7F96-4FAB-89A1-63513A886B78}">
      <dsp:nvSpPr>
        <dsp:cNvPr id="0" name=""/>
        <dsp:cNvSpPr/>
      </dsp:nvSpPr>
      <dsp:spPr>
        <a:xfrm>
          <a:off x="266127" y="3378093"/>
          <a:ext cx="2120860" cy="481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Higher staff satisfaction</a:t>
          </a:r>
          <a:endParaRPr lang="en-US" sz="1400" kern="1200" dirty="0"/>
        </a:p>
      </dsp:txBody>
      <dsp:txXfrm>
        <a:off x="280232" y="3392198"/>
        <a:ext cx="2092650" cy="453365"/>
      </dsp:txXfrm>
    </dsp:sp>
    <dsp:sp modelId="{26376173-4F22-4643-903A-09F6C08A736D}">
      <dsp:nvSpPr>
        <dsp:cNvPr id="0" name=""/>
        <dsp:cNvSpPr/>
      </dsp:nvSpPr>
      <dsp:spPr>
        <a:xfrm>
          <a:off x="2850926" y="0"/>
          <a:ext cx="2651075" cy="406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Skill Mix</a:t>
          </a:r>
          <a:endParaRPr lang="en-US" sz="3200" kern="1200" dirty="0"/>
        </a:p>
      </dsp:txBody>
      <dsp:txXfrm>
        <a:off x="2850926" y="0"/>
        <a:ext cx="2651075" cy="1219200"/>
      </dsp:txXfrm>
    </dsp:sp>
    <dsp:sp modelId="{71FEFD7D-5747-4CD5-AE72-454E4570D46E}">
      <dsp:nvSpPr>
        <dsp:cNvPr id="0" name=""/>
        <dsp:cNvSpPr/>
      </dsp:nvSpPr>
      <dsp:spPr>
        <a:xfrm>
          <a:off x="3096352" y="998481"/>
          <a:ext cx="2120860" cy="1025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10% decrease nurses proportion associated with 12% increased risk of death</a:t>
          </a:r>
          <a:endParaRPr lang="en-US" sz="1400" kern="1200" dirty="0"/>
        </a:p>
      </dsp:txBody>
      <dsp:txXfrm>
        <a:off x="3126391" y="1028520"/>
        <a:ext cx="2060782" cy="965540"/>
      </dsp:txXfrm>
    </dsp:sp>
    <dsp:sp modelId="{6F7845E2-2F12-4272-8776-371D0D77FF1D}">
      <dsp:nvSpPr>
        <dsp:cNvPr id="0" name=""/>
        <dsp:cNvSpPr/>
      </dsp:nvSpPr>
      <dsp:spPr>
        <a:xfrm>
          <a:off x="3116033" y="2327148"/>
          <a:ext cx="2120860" cy="1533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Adding one assistant per 25patients instead of adding a nurse is associated with 21% increase odds of dying</a:t>
          </a:r>
          <a:endParaRPr lang="en-US" sz="1400" kern="1200" dirty="0"/>
        </a:p>
      </dsp:txBody>
      <dsp:txXfrm>
        <a:off x="3160947" y="2372062"/>
        <a:ext cx="2031032" cy="1443646"/>
      </dsp:txXfrm>
    </dsp:sp>
    <dsp:sp modelId="{2A665C0D-7A49-4996-9C06-D46806083CBF}">
      <dsp:nvSpPr>
        <dsp:cNvPr id="0" name=""/>
        <dsp:cNvSpPr/>
      </dsp:nvSpPr>
      <dsp:spPr>
        <a:xfrm>
          <a:off x="5700832" y="0"/>
          <a:ext cx="2651075" cy="406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Informatics</a:t>
          </a:r>
          <a:endParaRPr lang="en-US" sz="3200" kern="1200" dirty="0"/>
        </a:p>
      </dsp:txBody>
      <dsp:txXfrm>
        <a:off x="5700832" y="0"/>
        <a:ext cx="2651075" cy="1219200"/>
      </dsp:txXfrm>
    </dsp:sp>
    <dsp:sp modelId="{89CE7F0F-314E-434C-ADB9-D55CAA001F6D}">
      <dsp:nvSpPr>
        <dsp:cNvPr id="0" name=""/>
        <dsp:cNvSpPr/>
      </dsp:nvSpPr>
      <dsp:spPr>
        <a:xfrm>
          <a:off x="5965940" y="1219200"/>
          <a:ext cx="2120860" cy="264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IT applications can enhance patient safety</a:t>
          </a:r>
          <a:endParaRPr lang="en-US" sz="2000" kern="1200" dirty="0"/>
        </a:p>
      </dsp:txBody>
      <dsp:txXfrm>
        <a:off x="6028058" y="1281318"/>
        <a:ext cx="1996624" cy="2517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7629C-F6ED-4CEF-BC85-DC7E1CB57A04}">
      <dsp:nvSpPr>
        <dsp:cNvPr id="0" name=""/>
        <dsp:cNvSpPr/>
      </dsp:nvSpPr>
      <dsp:spPr>
        <a:xfrm>
          <a:off x="914" y="0"/>
          <a:ext cx="2376826" cy="406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Education</a:t>
          </a:r>
          <a:endParaRPr lang="en-US" sz="2400" kern="1200" dirty="0"/>
        </a:p>
      </dsp:txBody>
      <dsp:txXfrm>
        <a:off x="914" y="0"/>
        <a:ext cx="2376826" cy="1219200"/>
      </dsp:txXfrm>
    </dsp:sp>
    <dsp:sp modelId="{C58ECF7B-8751-400C-A6FB-5636F51CE09B}">
      <dsp:nvSpPr>
        <dsp:cNvPr id="0" name=""/>
        <dsp:cNvSpPr/>
      </dsp:nvSpPr>
      <dsp:spPr>
        <a:xfrm>
          <a:off x="238596" y="1219200"/>
          <a:ext cx="1901461" cy="264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Increase 10% in proportion of nurses with degree qualifications associated with 7%  decline in mortality</a:t>
          </a:r>
          <a:endParaRPr lang="en-US" sz="1500" kern="1200" dirty="0"/>
        </a:p>
      </dsp:txBody>
      <dsp:txXfrm>
        <a:off x="294288" y="1274892"/>
        <a:ext cx="1790077" cy="2530216"/>
      </dsp:txXfrm>
    </dsp:sp>
    <dsp:sp modelId="{235756B4-4EE6-4827-83C2-0A24FBB802BB}">
      <dsp:nvSpPr>
        <dsp:cNvPr id="0" name=""/>
        <dsp:cNvSpPr/>
      </dsp:nvSpPr>
      <dsp:spPr>
        <a:xfrm>
          <a:off x="2556002" y="0"/>
          <a:ext cx="2376826" cy="406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Interdisciplinary Care</a:t>
          </a:r>
          <a:endParaRPr lang="en-US" sz="2400" kern="1200" dirty="0"/>
        </a:p>
      </dsp:txBody>
      <dsp:txXfrm>
        <a:off x="2556002" y="0"/>
        <a:ext cx="2376826" cy="1219200"/>
      </dsp:txXfrm>
    </dsp:sp>
    <dsp:sp modelId="{0C08CA12-6517-4CC7-8E47-426EDF871CD7}">
      <dsp:nvSpPr>
        <dsp:cNvPr id="0" name=""/>
        <dsp:cNvSpPr/>
      </dsp:nvSpPr>
      <dsp:spPr>
        <a:xfrm>
          <a:off x="2793685" y="1219200"/>
          <a:ext cx="1901461" cy="264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shade val="51000"/>
                <a:satMod val="130000"/>
              </a:schemeClr>
            </a:gs>
            <a:gs pos="80000">
              <a:schemeClr val="accent2">
                <a:hueOff val="1560506"/>
                <a:satOff val="-1946"/>
                <a:lumOff val="458"/>
                <a:alphaOff val="0"/>
                <a:shade val="93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To enhance quality and lower costs</a:t>
          </a:r>
          <a:endParaRPr lang="en-US" sz="1500" kern="1200" dirty="0"/>
        </a:p>
      </dsp:txBody>
      <dsp:txXfrm>
        <a:off x="2849377" y="1274892"/>
        <a:ext cx="1790077" cy="2530216"/>
      </dsp:txXfrm>
    </dsp:sp>
    <dsp:sp modelId="{7EBBA173-FD45-4788-8830-98C1CA7D2C06}">
      <dsp:nvSpPr>
        <dsp:cNvPr id="0" name=""/>
        <dsp:cNvSpPr/>
      </dsp:nvSpPr>
      <dsp:spPr>
        <a:xfrm>
          <a:off x="5111091" y="0"/>
          <a:ext cx="2376826" cy="406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Research</a:t>
          </a:r>
          <a:endParaRPr lang="en-US" sz="2400" kern="1200" dirty="0"/>
        </a:p>
      </dsp:txBody>
      <dsp:txXfrm>
        <a:off x="5111091" y="0"/>
        <a:ext cx="2376826" cy="1219200"/>
      </dsp:txXfrm>
    </dsp:sp>
    <dsp:sp modelId="{A2132FB1-9E4E-470F-B809-8A77F3C1ABD2}">
      <dsp:nvSpPr>
        <dsp:cNvPr id="0" name=""/>
        <dsp:cNvSpPr/>
      </dsp:nvSpPr>
      <dsp:spPr>
        <a:xfrm>
          <a:off x="5348773" y="1220390"/>
          <a:ext cx="1901461" cy="1225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shade val="51000"/>
                <a:satMod val="130000"/>
              </a:schemeClr>
            </a:gs>
            <a:gs pos="80000">
              <a:schemeClr val="accent2">
                <a:hueOff val="3121013"/>
                <a:satOff val="-3893"/>
                <a:lumOff val="915"/>
                <a:alphaOff val="0"/>
                <a:shade val="93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Increased uptake of evidence based practice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5384662" y="1256279"/>
        <a:ext cx="1829683" cy="1153573"/>
      </dsp:txXfrm>
    </dsp:sp>
    <dsp:sp modelId="{4AFED570-50BB-4BE8-9D14-D03FCBBF1243}">
      <dsp:nvSpPr>
        <dsp:cNvPr id="0" name=""/>
        <dsp:cNvSpPr/>
      </dsp:nvSpPr>
      <dsp:spPr>
        <a:xfrm>
          <a:off x="5348773" y="2634257"/>
          <a:ext cx="1901461" cy="1225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Increased access to continuing education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5384662" y="2670146"/>
        <a:ext cx="1829683" cy="11535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FCF2B-7485-4696-AF3B-68ADBF810D31}">
      <dsp:nvSpPr>
        <dsp:cNvPr id="0" name=""/>
        <dsp:cNvSpPr/>
      </dsp:nvSpPr>
      <dsp:spPr>
        <a:xfrm>
          <a:off x="3820" y="0"/>
          <a:ext cx="3674798" cy="406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Culture</a:t>
          </a:r>
          <a:endParaRPr lang="en-US" sz="4000" kern="1200" dirty="0"/>
        </a:p>
      </dsp:txBody>
      <dsp:txXfrm>
        <a:off x="3820" y="0"/>
        <a:ext cx="3674798" cy="1219200"/>
      </dsp:txXfrm>
    </dsp:sp>
    <dsp:sp modelId="{22020254-E359-4A6B-8FD5-E299A5536D6A}">
      <dsp:nvSpPr>
        <dsp:cNvPr id="0" name=""/>
        <dsp:cNvSpPr/>
      </dsp:nvSpPr>
      <dsp:spPr>
        <a:xfrm>
          <a:off x="371300" y="1219299"/>
          <a:ext cx="2939839" cy="592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Higher patient satisfaction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88640" y="1236639"/>
        <a:ext cx="2905159" cy="557358"/>
      </dsp:txXfrm>
    </dsp:sp>
    <dsp:sp modelId="{8A646FDE-8D80-48D7-A494-F35E2A094EC5}">
      <dsp:nvSpPr>
        <dsp:cNvPr id="0" name=""/>
        <dsp:cNvSpPr/>
      </dsp:nvSpPr>
      <dsp:spPr>
        <a:xfrm>
          <a:off x="371300" y="1902420"/>
          <a:ext cx="2939839" cy="592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875044"/>
                <a:satOff val="-2813"/>
                <a:lumOff val="-458"/>
                <a:alphaOff val="0"/>
                <a:shade val="51000"/>
                <a:satMod val="130000"/>
              </a:schemeClr>
            </a:gs>
            <a:gs pos="80000">
              <a:schemeClr val="accent3">
                <a:hueOff val="1875044"/>
                <a:satOff val="-2813"/>
                <a:lumOff val="-458"/>
                <a:alphaOff val="0"/>
                <a:shade val="93000"/>
                <a:satMod val="130000"/>
              </a:schemeClr>
            </a:gs>
            <a:gs pos="100000">
              <a:schemeClr val="accent3">
                <a:hueOff val="1875044"/>
                <a:satOff val="-2813"/>
                <a:lumOff val="-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Lower readmissions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88640" y="1919760"/>
        <a:ext cx="2905159" cy="557358"/>
      </dsp:txXfrm>
    </dsp:sp>
    <dsp:sp modelId="{70EE3C6D-CA08-4F96-83D8-1068D4AD72BC}">
      <dsp:nvSpPr>
        <dsp:cNvPr id="0" name=""/>
        <dsp:cNvSpPr/>
      </dsp:nvSpPr>
      <dsp:spPr>
        <a:xfrm>
          <a:off x="371300" y="2585541"/>
          <a:ext cx="2939839" cy="592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Fewer </a:t>
          </a:r>
          <a:r>
            <a:rPr lang="en-US" sz="1600" kern="1200" dirty="0" smtClean="0">
              <a:solidFill>
                <a:schemeClr val="tx1"/>
              </a:solidFill>
            </a:rPr>
            <a:t>infections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88640" y="2602881"/>
        <a:ext cx="2905159" cy="557358"/>
      </dsp:txXfrm>
    </dsp:sp>
    <dsp:sp modelId="{A7BF41F2-D507-403F-97E6-9ABAC58AB4FB}">
      <dsp:nvSpPr>
        <dsp:cNvPr id="0" name=""/>
        <dsp:cNvSpPr/>
      </dsp:nvSpPr>
      <dsp:spPr>
        <a:xfrm>
          <a:off x="371300" y="3268662"/>
          <a:ext cx="2939839" cy="592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Lower staff burnout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88640" y="3286002"/>
        <a:ext cx="2905159" cy="557358"/>
      </dsp:txXfrm>
    </dsp:sp>
    <dsp:sp modelId="{4F95A2B5-86E7-436E-9DDE-00976C572D1A}">
      <dsp:nvSpPr>
        <dsp:cNvPr id="0" name=""/>
        <dsp:cNvSpPr/>
      </dsp:nvSpPr>
      <dsp:spPr>
        <a:xfrm>
          <a:off x="3954228" y="0"/>
          <a:ext cx="3674798" cy="406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Staffing Levels</a:t>
          </a:r>
          <a:endParaRPr lang="en-US" sz="4000" kern="1200" dirty="0"/>
        </a:p>
      </dsp:txBody>
      <dsp:txXfrm>
        <a:off x="3954228" y="0"/>
        <a:ext cx="3674798" cy="1219200"/>
      </dsp:txXfrm>
    </dsp:sp>
    <dsp:sp modelId="{5E9EFFAA-A385-42D1-AAAC-82FCC5AB0E92}">
      <dsp:nvSpPr>
        <dsp:cNvPr id="0" name=""/>
        <dsp:cNvSpPr/>
      </dsp:nvSpPr>
      <dsp:spPr>
        <a:xfrm>
          <a:off x="4321708" y="1219547"/>
          <a:ext cx="2939839" cy="79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Each patient increase to nursing workloads, increase missed care</a:t>
          </a:r>
          <a:endParaRPr lang="en-US" sz="1200" kern="1200" dirty="0"/>
        </a:p>
      </dsp:txBody>
      <dsp:txXfrm>
        <a:off x="4345093" y="1242932"/>
        <a:ext cx="2893069" cy="751643"/>
      </dsp:txXfrm>
    </dsp:sp>
    <dsp:sp modelId="{6CF6230E-E9A8-48E5-8487-E32F27DD34CF}">
      <dsp:nvSpPr>
        <dsp:cNvPr id="0" name=""/>
        <dsp:cNvSpPr/>
      </dsp:nvSpPr>
      <dsp:spPr>
        <a:xfrm>
          <a:off x="4321708" y="2140793"/>
          <a:ext cx="2939839" cy="79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9375220"/>
                <a:satOff val="-14067"/>
                <a:lumOff val="-2288"/>
                <a:alphaOff val="0"/>
                <a:shade val="51000"/>
                <a:satMod val="130000"/>
              </a:schemeClr>
            </a:gs>
            <a:gs pos="80000">
              <a:schemeClr val="accent3">
                <a:hueOff val="9375220"/>
                <a:satOff val="-14067"/>
                <a:lumOff val="-2288"/>
                <a:alphaOff val="0"/>
                <a:shade val="93000"/>
                <a:satMod val="130000"/>
              </a:schemeClr>
            </a:gs>
            <a:gs pos="100000">
              <a:schemeClr val="accent3">
                <a:hueOff val="9375220"/>
                <a:satOff val="-14067"/>
                <a:lumOff val="-22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Hospital with good staffing levels have 30% fewer hospital acquired infections</a:t>
          </a:r>
          <a:endParaRPr lang="en-US" sz="1200" kern="1200" dirty="0"/>
        </a:p>
      </dsp:txBody>
      <dsp:txXfrm>
        <a:off x="4345093" y="2164178"/>
        <a:ext cx="2893069" cy="751643"/>
      </dsp:txXfrm>
    </dsp:sp>
    <dsp:sp modelId="{BF7552C6-A7C4-4562-A831-422900A181D3}">
      <dsp:nvSpPr>
        <dsp:cNvPr id="0" name=""/>
        <dsp:cNvSpPr/>
      </dsp:nvSpPr>
      <dsp:spPr>
        <a:xfrm>
          <a:off x="4321708" y="3062039"/>
          <a:ext cx="2939839" cy="79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Each patient increase nurses’ workloads associated with 7% increase in mortality</a:t>
          </a:r>
          <a:endParaRPr lang="en-US" sz="1200" kern="1200" dirty="0"/>
        </a:p>
      </dsp:txBody>
      <dsp:txXfrm>
        <a:off x="4345093" y="3085424"/>
        <a:ext cx="2893069" cy="7516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C8ED3-9E1F-40A2-9A18-415565F9583F}">
      <dsp:nvSpPr>
        <dsp:cNvPr id="0" name=""/>
        <dsp:cNvSpPr/>
      </dsp:nvSpPr>
      <dsp:spPr>
        <a:xfrm rot="16200000">
          <a:off x="-1420274" y="2070535"/>
          <a:ext cx="3313808" cy="377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3173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Health Services </a:t>
          </a:r>
        </a:p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Services</a:t>
          </a:r>
          <a:endParaRPr lang="en-US" sz="1600" b="1" kern="1200" dirty="0"/>
        </a:p>
      </dsp:txBody>
      <dsp:txXfrm>
        <a:off x="-1420274" y="2070535"/>
        <a:ext cx="3313808" cy="377770"/>
      </dsp:txXfrm>
    </dsp:sp>
    <dsp:sp modelId="{67DDE5A2-248A-4B11-918D-AB91A48E3B85}">
      <dsp:nvSpPr>
        <dsp:cNvPr id="0" name=""/>
        <dsp:cNvSpPr/>
      </dsp:nvSpPr>
      <dsp:spPr>
        <a:xfrm>
          <a:off x="425514" y="602516"/>
          <a:ext cx="1881698" cy="331380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333173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Accessible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Effective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Safe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Person </a:t>
          </a:r>
          <a:r>
            <a:rPr lang="en-US" sz="2000" kern="1200" dirty="0" err="1" smtClean="0"/>
            <a:t>centred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Minimum waste</a:t>
          </a:r>
          <a:endParaRPr lang="en-US" sz="2000" kern="1200" dirty="0"/>
        </a:p>
      </dsp:txBody>
      <dsp:txXfrm>
        <a:off x="425514" y="602516"/>
        <a:ext cx="1881698" cy="3313808"/>
      </dsp:txXfrm>
    </dsp:sp>
    <dsp:sp modelId="{1EAB6D85-67DE-4496-BF91-B40D17E458D0}">
      <dsp:nvSpPr>
        <dsp:cNvPr id="0" name=""/>
        <dsp:cNvSpPr/>
      </dsp:nvSpPr>
      <dsp:spPr>
        <a:xfrm>
          <a:off x="47743" y="103859"/>
          <a:ext cx="755541" cy="755541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A06A4-C80D-4853-8E47-FC92D0E7BC92}">
      <dsp:nvSpPr>
        <dsp:cNvPr id="0" name=""/>
        <dsp:cNvSpPr/>
      </dsp:nvSpPr>
      <dsp:spPr>
        <a:xfrm rot="16200000">
          <a:off x="1326682" y="2070535"/>
          <a:ext cx="3313808" cy="377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3173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Health Workforce</a:t>
          </a:r>
        </a:p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 Workforce</a:t>
          </a:r>
          <a:endParaRPr lang="en-US" sz="1600" b="1" kern="1200" dirty="0"/>
        </a:p>
      </dsp:txBody>
      <dsp:txXfrm>
        <a:off x="1326682" y="2070535"/>
        <a:ext cx="3313808" cy="377770"/>
      </dsp:txXfrm>
    </dsp:sp>
    <dsp:sp modelId="{389D20B2-5216-45F6-82F9-2AF51AD106E4}">
      <dsp:nvSpPr>
        <dsp:cNvPr id="0" name=""/>
        <dsp:cNvSpPr/>
      </dsp:nvSpPr>
      <dsp:spPr>
        <a:xfrm>
          <a:off x="3172472" y="602516"/>
          <a:ext cx="1881698" cy="3313808"/>
        </a:xfrm>
        <a:prstGeom prst="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333173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Responsive, fair and efficient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Sufficient number and mix of staff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Available and fairly distributed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Competent, responsive and productive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172472" y="602516"/>
        <a:ext cx="1881698" cy="3313808"/>
      </dsp:txXfrm>
    </dsp:sp>
    <dsp:sp modelId="{676F9080-CE87-4751-A6A5-E079DF3D0D2A}">
      <dsp:nvSpPr>
        <dsp:cNvPr id="0" name=""/>
        <dsp:cNvSpPr/>
      </dsp:nvSpPr>
      <dsp:spPr>
        <a:xfrm>
          <a:off x="2794701" y="103859"/>
          <a:ext cx="755541" cy="755541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3A368-DF97-4572-8624-E5030F178554}">
      <dsp:nvSpPr>
        <dsp:cNvPr id="0" name=""/>
        <dsp:cNvSpPr/>
      </dsp:nvSpPr>
      <dsp:spPr>
        <a:xfrm rot="16200000">
          <a:off x="3850931" y="1851094"/>
          <a:ext cx="3770384" cy="377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3173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Leadership, Governance &amp; Stewardship</a:t>
          </a:r>
        </a:p>
      </dsp:txBody>
      <dsp:txXfrm>
        <a:off x="3850931" y="1851094"/>
        <a:ext cx="3770384" cy="377770"/>
      </dsp:txXfrm>
    </dsp:sp>
    <dsp:sp modelId="{0D304C65-515D-4A6C-9EF2-F7D1E1D8568F}">
      <dsp:nvSpPr>
        <dsp:cNvPr id="0" name=""/>
        <dsp:cNvSpPr/>
      </dsp:nvSpPr>
      <dsp:spPr>
        <a:xfrm>
          <a:off x="5919429" y="602516"/>
          <a:ext cx="1881698" cy="3313808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333173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Provision of appropriate regulations and incentives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Accountability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Development of strategic policy frameworks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5919429" y="602516"/>
        <a:ext cx="1881698" cy="3313808"/>
      </dsp:txXfrm>
    </dsp:sp>
    <dsp:sp modelId="{18F2577B-A45F-4D24-812C-DCCEE3927276}">
      <dsp:nvSpPr>
        <dsp:cNvPr id="0" name=""/>
        <dsp:cNvSpPr/>
      </dsp:nvSpPr>
      <dsp:spPr>
        <a:xfrm>
          <a:off x="5475360" y="0"/>
          <a:ext cx="755541" cy="755541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0B260-23AD-4746-83DE-EE48B6AABE80}">
      <dsp:nvSpPr>
        <dsp:cNvPr id="0" name=""/>
        <dsp:cNvSpPr/>
      </dsp:nvSpPr>
      <dsp:spPr>
        <a:xfrm rot="16200000">
          <a:off x="-1373059" y="2092409"/>
          <a:ext cx="3169919" cy="377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2985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Health Financing</a:t>
          </a:r>
          <a:endParaRPr lang="en-US" sz="1800" b="1" kern="1200" dirty="0"/>
        </a:p>
      </dsp:txBody>
      <dsp:txXfrm>
        <a:off x="-1373059" y="2092409"/>
        <a:ext cx="3169919" cy="377557"/>
      </dsp:txXfrm>
    </dsp:sp>
    <dsp:sp modelId="{2CA0A696-083C-4A08-ACF4-C9AC3A59CD92}">
      <dsp:nvSpPr>
        <dsp:cNvPr id="0" name=""/>
        <dsp:cNvSpPr/>
      </dsp:nvSpPr>
      <dsp:spPr>
        <a:xfrm>
          <a:off x="400679" y="696228"/>
          <a:ext cx="1880638" cy="3169919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32985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Fund are provided -services can be provided</a:t>
          </a:r>
          <a:endParaRPr lang="en-US" sz="1600" kern="1200" dirty="0"/>
        </a:p>
      </dsp:txBody>
      <dsp:txXfrm>
        <a:off x="400679" y="696228"/>
        <a:ext cx="1880638" cy="3169919"/>
      </dsp:txXfrm>
    </dsp:sp>
    <dsp:sp modelId="{BBAA8F78-C3EC-44EF-8F62-CF147455D822}">
      <dsp:nvSpPr>
        <dsp:cNvPr id="0" name=""/>
        <dsp:cNvSpPr/>
      </dsp:nvSpPr>
      <dsp:spPr>
        <a:xfrm>
          <a:off x="23121" y="197851"/>
          <a:ext cx="755115" cy="755115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CF2BE-1BAF-4049-98D2-9F8761E556AC}">
      <dsp:nvSpPr>
        <dsp:cNvPr id="0" name=""/>
        <dsp:cNvSpPr/>
      </dsp:nvSpPr>
      <dsp:spPr>
        <a:xfrm rot="16200000">
          <a:off x="1268116" y="2116247"/>
          <a:ext cx="3169919" cy="377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2985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Health Informatics</a:t>
          </a:r>
          <a:endParaRPr lang="en-US" sz="2000" b="1" kern="1200" dirty="0"/>
        </a:p>
      </dsp:txBody>
      <dsp:txXfrm>
        <a:off x="1268116" y="2116247"/>
        <a:ext cx="3169919" cy="377557"/>
      </dsp:txXfrm>
    </dsp:sp>
    <dsp:sp modelId="{5C6CAA1F-3411-4F61-A6A9-0FB9D6617A46}">
      <dsp:nvSpPr>
        <dsp:cNvPr id="0" name=""/>
        <dsp:cNvSpPr/>
      </dsp:nvSpPr>
      <dsp:spPr>
        <a:xfrm>
          <a:off x="3096346" y="720065"/>
          <a:ext cx="1880638" cy="3169919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332985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Enables the production, analysis dissemination as use of reliable and timely information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Utilized to monitor and improve performance</a:t>
          </a:r>
          <a:endParaRPr lang="en-US" sz="1400" kern="1200" dirty="0"/>
        </a:p>
      </dsp:txBody>
      <dsp:txXfrm>
        <a:off x="3096346" y="720065"/>
        <a:ext cx="1880638" cy="3169919"/>
      </dsp:txXfrm>
    </dsp:sp>
    <dsp:sp modelId="{BC108111-393F-47E8-BC2E-28A19E31AC41}">
      <dsp:nvSpPr>
        <dsp:cNvPr id="0" name=""/>
        <dsp:cNvSpPr/>
      </dsp:nvSpPr>
      <dsp:spPr>
        <a:xfrm>
          <a:off x="2592290" y="216027"/>
          <a:ext cx="755115" cy="755115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30C2A-D5C7-4BE3-B5B5-069DE920CB5E}">
      <dsp:nvSpPr>
        <dsp:cNvPr id="0" name=""/>
        <dsp:cNvSpPr/>
      </dsp:nvSpPr>
      <dsp:spPr>
        <a:xfrm rot="16200000">
          <a:off x="4125186" y="1995479"/>
          <a:ext cx="3169919" cy="619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2985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Medical Products, Vaccines and Technologies</a:t>
          </a:r>
          <a:endParaRPr lang="en-US" sz="1600" b="1" kern="1200" dirty="0"/>
        </a:p>
      </dsp:txBody>
      <dsp:txXfrm>
        <a:off x="4125186" y="1995479"/>
        <a:ext cx="3169919" cy="619092"/>
      </dsp:txXfrm>
    </dsp:sp>
    <dsp:sp modelId="{A26CE733-C688-4991-9344-6B4378DF7DC0}">
      <dsp:nvSpPr>
        <dsp:cNvPr id="0" name=""/>
        <dsp:cNvSpPr/>
      </dsp:nvSpPr>
      <dsp:spPr>
        <a:xfrm>
          <a:off x="6017120" y="696228"/>
          <a:ext cx="1880638" cy="3169919"/>
        </a:xfrm>
        <a:prstGeom prst="rect">
          <a:avLst/>
        </a:prstGeom>
        <a:solidFill>
          <a:srgbClr val="66003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332985" rIns="142240" bIns="14224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Equitable access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Assured quality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Scientifically sound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Cost effectively used</a:t>
          </a:r>
          <a:endParaRPr lang="en-US" sz="1600" kern="1200" dirty="0"/>
        </a:p>
      </dsp:txBody>
      <dsp:txXfrm>
        <a:off x="6017120" y="696228"/>
        <a:ext cx="1880638" cy="3169919"/>
      </dsp:txXfrm>
    </dsp:sp>
    <dsp:sp modelId="{A5FDCA46-9900-4A62-A299-2FE996E60F60}">
      <dsp:nvSpPr>
        <dsp:cNvPr id="0" name=""/>
        <dsp:cNvSpPr/>
      </dsp:nvSpPr>
      <dsp:spPr>
        <a:xfrm>
          <a:off x="5639562" y="197851"/>
          <a:ext cx="755115" cy="755115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B3F6-ADB1-48CC-BA96-375C76FCA9A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AEB04-6F92-446C-BBCB-C52F041D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0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AEB04-6F92-446C-BBCB-C52F041DEC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600" y="0"/>
            <a:ext cx="81724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4216" y="3651870"/>
            <a:ext cx="59046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Kartina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Bt. Mohammad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Manan</a:t>
            </a:r>
            <a:r>
              <a:rPr kumimoji="0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Head of Nursing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Sabah State Health Department</a:t>
            </a:r>
            <a:endParaRPr kumimoji="0"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7014"/>
            <a:ext cx="640871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23528" y="1347615"/>
            <a:ext cx="8579296" cy="3312368"/>
          </a:xfrm>
        </p:spPr>
        <p:txBody>
          <a:bodyPr/>
          <a:lstStyle/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4)Affordable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H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ealth Care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Ability to pay does not present a barrier to receiving necessary quality health care.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388424" cy="884466"/>
          </a:xfrm>
        </p:spPr>
        <p:txBody>
          <a:bodyPr/>
          <a:lstStyle/>
          <a:p>
            <a:pPr algn="ctr"/>
            <a:r>
              <a:rPr lang="en-US" dirty="0" smtClean="0">
                <a:latin typeface="Andalus" pitchFamily="18" charset="-78"/>
                <a:cs typeface="Andalus" pitchFamily="18" charset="-78"/>
              </a:rPr>
              <a:t>DETERMINANTS OF HEALTH CARE ACCESS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27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-20514" y="1131590"/>
            <a:ext cx="8985001" cy="2995737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50% of surgical complications associated with surgical care are avoidable.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Medical errors is 3</a:t>
            </a:r>
            <a:r>
              <a:rPr lang="en-US" sz="2800" baseline="30000" dirty="0" smtClean="0">
                <a:latin typeface="Andalus" pitchFamily="18" charset="-78"/>
                <a:cs typeface="Andalus" pitchFamily="18" charset="-78"/>
              </a:rPr>
              <a:t>rd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leading caused of death in USA.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Every 35 seconds one incident of patient harmed being reported in the UK.</a:t>
            </a:r>
          </a:p>
          <a:p>
            <a:pPr algn="r"/>
            <a:r>
              <a:rPr lang="en-US" sz="2800" dirty="0">
                <a:latin typeface="Andalus" pitchFamily="18" charset="-78"/>
                <a:cs typeface="Andalus" pitchFamily="18" charset="-78"/>
              </a:rPr>
              <a:t>(WHO,2017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)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  <a:p>
            <a:endParaRPr lang="en-US" sz="28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ndalus" pitchFamily="18" charset="-78"/>
                <a:cs typeface="Andalus" pitchFamily="18" charset="-78"/>
              </a:rPr>
              <a:t>Reflection for a moment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124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51520" y="1275607"/>
            <a:ext cx="8712968" cy="3384376"/>
          </a:xfrm>
        </p:spPr>
        <p:txBody>
          <a:bodyPr/>
          <a:lstStyle/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5) Safe &amp; Quality Care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Poor quality health care – poor health outcomes and harm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Leadership, culture of work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8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460432" cy="884466"/>
          </a:xfrm>
        </p:spPr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DETERMINANTS OF HEALTH CARE ACCESS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8781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Quality Improvement Through Nursing</a:t>
            </a:r>
            <a:endParaRPr lang="en-US" sz="3200" dirty="0">
              <a:latin typeface="Andalus" pitchFamily="18" charset="-78"/>
              <a:cs typeface="Andalus" pitchFamily="18" charset="-78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67276008"/>
              </p:ext>
            </p:extLst>
          </p:nvPr>
        </p:nvGraphicFramePr>
        <p:xfrm>
          <a:off x="467544" y="843558"/>
          <a:ext cx="83529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27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Quality Improvement Through Nursing</a:t>
            </a:r>
            <a:endParaRPr lang="en-US" sz="3200" dirty="0">
              <a:latin typeface="Andalus" pitchFamily="18" charset="-78"/>
              <a:cs typeface="Andalus" pitchFamily="18" charset="-78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76597343"/>
              </p:ext>
            </p:extLst>
          </p:nvPr>
        </p:nvGraphicFramePr>
        <p:xfrm>
          <a:off x="827584" y="915566"/>
          <a:ext cx="74888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8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Quality Improvement Through Nursing</a:t>
            </a:r>
            <a:endParaRPr lang="en-US" sz="3200" dirty="0">
              <a:latin typeface="Andalus" pitchFamily="18" charset="-78"/>
              <a:cs typeface="Andalus" pitchFamily="18" charset="-78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13723837"/>
              </p:ext>
            </p:extLst>
          </p:nvPr>
        </p:nvGraphicFramePr>
        <p:xfrm>
          <a:off x="755576" y="771550"/>
          <a:ext cx="76328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48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51520" y="987575"/>
            <a:ext cx="8640960" cy="3672408"/>
          </a:xfrm>
        </p:spPr>
        <p:txBody>
          <a:bodyPr/>
          <a:lstStyle/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6) Timeliness of  Access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The earlier the treatment, the better the health 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    outcomes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Aspect of appropriateness and the effectiveness of an intervention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Long waiting times are barrier to access services – 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   major source of anxiety and distress, inconvenience 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   and suffering </a:t>
            </a:r>
          </a:p>
          <a:p>
            <a:endParaRPr lang="en-US" sz="28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460432" cy="884466"/>
          </a:xfrm>
        </p:spPr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DETERMINANTS OF HEALTH CARE ACCESS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9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95536" y="1203598"/>
            <a:ext cx="8496944" cy="3384376"/>
          </a:xfrm>
        </p:spPr>
        <p:txBody>
          <a:bodyPr/>
          <a:lstStyle/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7)People-</a:t>
            </a:r>
            <a:r>
              <a:rPr lang="en-US" sz="2800" dirty="0" err="1" smtClean="0">
                <a:latin typeface="Andalus" pitchFamily="18" charset="-78"/>
                <a:cs typeface="Andalus" pitchFamily="18" charset="-78"/>
              </a:rPr>
              <a:t>centred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Care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Optimizing participation of a person in their health is a human right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‘the person fully engaged in care and interacting 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    with the nature of the service actually offered and  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    provided’.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8388424" cy="884466"/>
          </a:xfrm>
        </p:spPr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DETERMINANTS OF HEALTH CARE ACCESS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786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061356" y="1275606"/>
            <a:ext cx="7471084" cy="3384376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Good health care system correlated with 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    positive economic growth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Poor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health impairs productivity, hinder job prospect and affect human development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9552" y="123478"/>
            <a:ext cx="8604448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 INVESTMENT &amp; ECONOMIC GROWTH</a:t>
            </a:r>
            <a:endParaRPr lang="en-US" sz="32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368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1131590"/>
            <a:ext cx="8208912" cy="3427785"/>
          </a:xfrm>
        </p:spPr>
        <p:txBody>
          <a:bodyPr/>
          <a:lstStyle/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Investing in health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meet people expectations of the health system &amp;  government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s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ustain economic performance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d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ecrease persistence inequities in access 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827584" y="195486"/>
            <a:ext cx="7524328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 INVESTMENT &amp; ECONOMIC GROWTH</a:t>
            </a:r>
            <a:endParaRPr lang="en-US" sz="32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70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1372355" y="195486"/>
            <a:ext cx="665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AT GLANCE…. </a:t>
            </a:r>
            <a:endParaRPr lang="en-US" sz="36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0"/>
          </p:nvPr>
        </p:nvSpPr>
        <p:spPr>
          <a:xfrm>
            <a:off x="467544" y="1275606"/>
            <a:ext cx="8136904" cy="3211761"/>
          </a:xfrm>
        </p:spPr>
        <p:txBody>
          <a:bodyPr/>
          <a:lstStyle/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The theme examines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Opportunities to improve health care access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Outcomes through applying a human right 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   approach to health systems development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755576" y="1059583"/>
            <a:ext cx="7992888" cy="3600400"/>
          </a:xfrm>
        </p:spPr>
        <p:txBody>
          <a:bodyPr/>
          <a:lstStyle/>
          <a:p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Key economic policy drivers 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Universal </a:t>
            </a:r>
            <a:r>
              <a:rPr lang="en-US" sz="3200" dirty="0">
                <a:latin typeface="Andalus" pitchFamily="18" charset="-78"/>
                <a:cs typeface="Andalus" pitchFamily="18" charset="-78"/>
              </a:rPr>
              <a:t>H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ealth Coverage(UHC)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People-</a:t>
            </a:r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Centred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 Care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Human Resource for Health</a:t>
            </a:r>
            <a:endParaRPr lang="en-US" sz="32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827584" y="195486"/>
            <a:ext cx="7524328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 INVESTMENT &amp; ECONOMIC GROWTH</a:t>
            </a:r>
            <a:endParaRPr lang="en-US" sz="32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115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755576" y="1347615"/>
            <a:ext cx="8147248" cy="3312368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800" dirty="0" smtClean="0">
                <a:latin typeface="Andalus" pitchFamily="18" charset="-78"/>
                <a:cs typeface="Andalus" pitchFamily="18" charset="-78"/>
              </a:rPr>
              <a:t>Aim; Every citizen has access to care regardless of their financial status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sz="2800" smtClean="0">
                <a:latin typeface="Andalus" pitchFamily="18" charset="-78"/>
                <a:cs typeface="Andalus" pitchFamily="18" charset="-78"/>
              </a:rPr>
              <a:t>Enables </a:t>
            </a:r>
            <a:r>
              <a:rPr lang="en-US" altLang="ko-KR" sz="2800" dirty="0" smtClean="0">
                <a:latin typeface="Andalus" pitchFamily="18" charset="-78"/>
                <a:cs typeface="Andalus" pitchFamily="18" charset="-78"/>
              </a:rPr>
              <a:t>people to be more productive and active contributors to the family and community.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9592" y="699542"/>
            <a:ext cx="7524328" cy="544964"/>
          </a:xfrm>
        </p:spPr>
        <p:txBody>
          <a:bodyPr/>
          <a:lstStyle/>
          <a:p>
            <a:pPr algn="ctr"/>
            <a:r>
              <a:rPr lang="en-US" dirty="0" smtClean="0">
                <a:latin typeface="Andalus" pitchFamily="18" charset="-78"/>
                <a:cs typeface="Andalus" pitchFamily="18" charset="-78"/>
              </a:rPr>
              <a:t>i) Universal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Health Coverage(UHC)</a:t>
            </a:r>
            <a:br>
              <a:rPr lang="en-US" dirty="0">
                <a:latin typeface="Andalus" pitchFamily="18" charset="-78"/>
                <a:cs typeface="Andalus" pitchFamily="18" charset="-78"/>
              </a:rPr>
            </a:b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7494"/>
            <a:ext cx="7524328" cy="884466"/>
          </a:xfrm>
        </p:spPr>
        <p:txBody>
          <a:bodyPr/>
          <a:lstStyle/>
          <a:p>
            <a:pPr algn="ctr"/>
            <a:r>
              <a:rPr lang="en-US" dirty="0" smtClean="0">
                <a:latin typeface="Andalus" pitchFamily="18" charset="-78"/>
                <a:cs typeface="Andalus" pitchFamily="18" charset="-78"/>
              </a:rPr>
              <a:t>ii) Person-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Centred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Care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1203599"/>
            <a:ext cx="8280920" cy="345638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Professional and organizational needs always       comes first rather than outcomes and experiences of people receiving care.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Support dignity, non discrimination, participation, empowerment, access and equity.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5582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7494"/>
            <a:ext cx="7524328" cy="884466"/>
          </a:xfrm>
        </p:spPr>
        <p:txBody>
          <a:bodyPr/>
          <a:lstStyle/>
          <a:p>
            <a:pPr algn="ctr"/>
            <a:r>
              <a:rPr lang="en-US" dirty="0" smtClean="0">
                <a:latin typeface="Andalus" pitchFamily="18" charset="-78"/>
                <a:cs typeface="Andalus" pitchFamily="18" charset="-78"/>
              </a:rPr>
              <a:t>iii) Human Resource for Health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51520" y="1563638"/>
            <a:ext cx="8424936" cy="309634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R</a:t>
            </a:r>
            <a:r>
              <a:rPr lang="en-US" sz="28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esponsible for caring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for the health and wellbeing of individual and communities.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Pivotal role of providing resilience to health system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Health system can only function with </a:t>
            </a:r>
            <a:r>
              <a:rPr lang="en-US" sz="28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appropriate </a:t>
            </a:r>
          </a:p>
          <a:p>
            <a:r>
              <a:rPr lang="en-US" sz="28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skilled and availability of man power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800" dirty="0" smtClean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876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32520" y="1347614"/>
            <a:ext cx="7812360" cy="3075973"/>
          </a:xfrm>
        </p:spPr>
        <p:txBody>
          <a:bodyPr/>
          <a:lstStyle/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Challenges need to be addressed;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Shortage of qualified staff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Unequal distribution-urban &amp; rural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Disparities between primary health care and 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   hospital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99592" y="267494"/>
            <a:ext cx="7524328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dirty="0" smtClean="0">
                <a:latin typeface="Andalus" pitchFamily="18" charset="-78"/>
                <a:cs typeface="Andalus" pitchFamily="18" charset="-78"/>
              </a:rPr>
              <a:t>iii) Human Resource for Health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389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99592" y="267494"/>
            <a:ext cx="7524328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dirty="0" smtClean="0">
                <a:latin typeface="Andalus" pitchFamily="18" charset="-78"/>
                <a:cs typeface="Andalus" pitchFamily="18" charset="-78"/>
              </a:rPr>
              <a:t>iii) Human Resource for Health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8182" y="1347614"/>
            <a:ext cx="73562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Challenges need to be addressed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Unbalanced skill mix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Low compensation and remuneration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High workloads</a:t>
            </a:r>
          </a:p>
          <a:p>
            <a:endParaRPr lang="en-US" sz="28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78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627534"/>
            <a:ext cx="8136904" cy="3499793"/>
          </a:xfrm>
        </p:spPr>
        <p:txBody>
          <a:bodyPr/>
          <a:lstStyle/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‘a strong nursing sector is the necessary building     block of a strong health care sector. Nurses must be encouraged to take significant leadership roles in    health policy, planning and provision’.</a:t>
            </a:r>
          </a:p>
          <a:p>
            <a:endParaRPr lang="en-US" sz="2800" dirty="0">
              <a:latin typeface="Andalus" pitchFamily="18" charset="-78"/>
              <a:cs typeface="Andalus" pitchFamily="18" charset="-78"/>
            </a:endParaRPr>
          </a:p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(C. K. Mishra, Secretary Ministry of Health &amp; Family Welfare, Government of India).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945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45261327"/>
              </p:ext>
            </p:extLst>
          </p:nvPr>
        </p:nvGraphicFramePr>
        <p:xfrm>
          <a:off x="539552" y="895028"/>
          <a:ext cx="7848872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884466"/>
          </a:xfrm>
        </p:spPr>
        <p:txBody>
          <a:bodyPr/>
          <a:lstStyle/>
          <a:p>
            <a:r>
              <a:rPr lang="en-US" sz="2800" dirty="0" smtClean="0"/>
              <a:t>CORE ELEMENTS OF AN EFFECTIVE HEALTH SYSTEM BASED ON THE RIGHT TO HEALTH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94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CORE ELEMENTS OF AN EFFECTIVE HEALTH SYSTEM BASED ON THE RIGHT TO HEALTH</a:t>
            </a:r>
            <a:endParaRPr lang="en-US" sz="28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17263895"/>
              </p:ext>
            </p:extLst>
          </p:nvPr>
        </p:nvGraphicFramePr>
        <p:xfrm>
          <a:off x="539552" y="915566"/>
          <a:ext cx="79208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ndalus" pitchFamily="18" charset="-78"/>
                <a:cs typeface="Andalus" pitchFamily="18" charset="-78"/>
              </a:rPr>
              <a:t>THE FINAL WORD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1347614"/>
            <a:ext cx="8054552" cy="3456385"/>
          </a:xfrm>
        </p:spPr>
        <p:txBody>
          <a:bodyPr/>
          <a:lstStyle/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Nurses can be a voice to lead by;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Improving access to care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Enabling people-</a:t>
            </a:r>
            <a:r>
              <a:rPr lang="en-US" sz="2800" dirty="0" err="1" smtClean="0">
                <a:latin typeface="Andalus" pitchFamily="18" charset="-78"/>
                <a:cs typeface="Andalus" pitchFamily="18" charset="-78"/>
              </a:rPr>
              <a:t>centred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approach to health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By ensuring our voices are heard in influencing health policy, planning and provision.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218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95536" y="1275606"/>
            <a:ext cx="8136904" cy="3600400"/>
          </a:xfrm>
        </p:spPr>
        <p:txBody>
          <a:bodyPr/>
          <a:lstStyle/>
          <a:p>
            <a:pPr algn="just"/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Setting health as a human right provides a powerful mechanism for community empowerment; enabling people to </a:t>
            </a:r>
            <a:r>
              <a:rPr lang="en-US" sz="28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understand and exercise their rights to 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health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, to pursue complaints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and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address non-         compliance in the health care systems’.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3568" y="195486"/>
            <a:ext cx="8172400" cy="884466"/>
          </a:xfrm>
        </p:spPr>
        <p:txBody>
          <a:bodyPr/>
          <a:lstStyle/>
          <a:p>
            <a:pPr algn="ctr"/>
            <a:r>
              <a:rPr lang="en-US" dirty="0" smtClean="0">
                <a:latin typeface="Andalus" pitchFamily="18" charset="-78"/>
                <a:cs typeface="Andalus" pitchFamily="18" charset="-78"/>
              </a:rPr>
              <a:t>Health is a Human Right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3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rtina\Pictures\TQ\Thank-You-Pict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83" y="0"/>
            <a:ext cx="771343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3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95486"/>
            <a:ext cx="8172400" cy="884466"/>
          </a:xfrm>
        </p:spPr>
        <p:txBody>
          <a:bodyPr/>
          <a:lstStyle/>
          <a:p>
            <a:pPr algn="ctr"/>
            <a:r>
              <a:rPr lang="en-US" dirty="0">
                <a:latin typeface="Andalus" pitchFamily="18" charset="-78"/>
                <a:cs typeface="Andalus" pitchFamily="18" charset="-78"/>
              </a:rPr>
              <a:t>Health is a Human Right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644" y="1059582"/>
            <a:ext cx="2523183" cy="302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269" y="2063476"/>
            <a:ext cx="4524375" cy="295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1550"/>
            <a:ext cx="5715000" cy="207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37339" y="10887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2195736" y="987574"/>
            <a:ext cx="1315255" cy="571697"/>
          </a:xfrm>
          <a:prstGeom prst="cloudCallou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37339" y="1088756"/>
            <a:ext cx="566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1835696" y="4155926"/>
            <a:ext cx="1368152" cy="859729"/>
          </a:xfrm>
          <a:prstGeom prst="cloudCallou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23728" y="4354957"/>
            <a:ext cx="657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  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Cloud Callout 14"/>
          <p:cNvSpPr/>
          <p:nvPr/>
        </p:nvSpPr>
        <p:spPr>
          <a:xfrm>
            <a:off x="8261747" y="1995686"/>
            <a:ext cx="720080" cy="764338"/>
          </a:xfrm>
          <a:prstGeom prst="cloudCallou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460432" y="221171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95536" y="915566"/>
            <a:ext cx="8496944" cy="3499793"/>
          </a:xfrm>
        </p:spPr>
        <p:txBody>
          <a:bodyPr/>
          <a:lstStyle/>
          <a:p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‘If we do not engage consumers, patients and     family members in health care process, we will not be effective at eliminating inequalities and   improving health for all’.</a:t>
            </a:r>
          </a:p>
          <a:p>
            <a:endParaRPr lang="en-US" sz="3200" dirty="0" smtClean="0">
              <a:latin typeface="Andalus" pitchFamily="18" charset="-78"/>
              <a:cs typeface="Andalus" pitchFamily="18" charset="-78"/>
            </a:endParaRPr>
          </a:p>
          <a:p>
            <a:pPr algn="r"/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(</a:t>
            </a:r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Kalahn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 Taylor-Clark,2012)</a:t>
            </a:r>
            <a:endParaRPr lang="en-US" sz="32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945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532440" cy="884466"/>
          </a:xfrm>
        </p:spPr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DETERMINANTS OF HEALTH CARE ACCESS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1059582"/>
            <a:ext cx="8342584" cy="3744417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Public Awareness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Appropriate services exist and people are willing   to know and have desire to use them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Empowering the user to identify their health needs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Access the appropriate health services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b="1" dirty="0" smtClean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181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ndalus" pitchFamily="18" charset="-78"/>
                <a:cs typeface="Andalus" pitchFamily="18" charset="-78"/>
              </a:rPr>
              <a:t>Reflection for a moment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-108520" y="987574"/>
            <a:ext cx="9145016" cy="3816424"/>
          </a:xfrm>
        </p:spPr>
        <p:txBody>
          <a:bodyPr/>
          <a:lstStyle/>
          <a:p>
            <a:r>
              <a:rPr lang="en-US" sz="2000" dirty="0"/>
              <a:t>“...a lot of people didn’t want to go there [the local mainstream health service] because they felt the </a:t>
            </a:r>
            <a:r>
              <a:rPr lang="en-US" sz="2000" dirty="0">
                <a:solidFill>
                  <a:srgbClr val="FF0000"/>
                </a:solidFill>
              </a:rPr>
              <a:t>place was unfriendly</a:t>
            </a:r>
            <a:r>
              <a:rPr lang="en-US" sz="2000" dirty="0"/>
              <a:t>, the </a:t>
            </a:r>
            <a:r>
              <a:rPr lang="en-US" sz="2000" dirty="0">
                <a:solidFill>
                  <a:srgbClr val="FF0000"/>
                </a:solidFill>
              </a:rPr>
              <a:t>staff were not friendly </a:t>
            </a:r>
            <a:r>
              <a:rPr lang="en-US" sz="2000" dirty="0"/>
              <a:t>towards them and there was a lot of attitudes happening, people felt they were discriminated against, and the place was very </a:t>
            </a:r>
            <a:r>
              <a:rPr lang="en-US" sz="2000" dirty="0" smtClean="0"/>
              <a:t>sterile, </a:t>
            </a:r>
            <a:r>
              <a:rPr lang="en-US" sz="2000" dirty="0">
                <a:solidFill>
                  <a:srgbClr val="FF0000"/>
                </a:solidFill>
              </a:rPr>
              <a:t>it wasn’t a 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comfortable environment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didn’t </a:t>
            </a:r>
            <a:r>
              <a:rPr lang="en-US" sz="2000" dirty="0">
                <a:solidFill>
                  <a:srgbClr val="FF0000"/>
                </a:solidFill>
              </a:rPr>
              <a:t>speak in the way we </a:t>
            </a:r>
            <a:r>
              <a:rPr lang="en-US" sz="2000" dirty="0" smtClean="0">
                <a:solidFill>
                  <a:srgbClr val="FF0000"/>
                </a:solidFill>
              </a:rPr>
              <a:t>speak</a:t>
            </a:r>
            <a:r>
              <a:rPr lang="en-US" sz="2000" dirty="0" smtClean="0"/>
              <a:t>, like </a:t>
            </a:r>
            <a:r>
              <a:rPr lang="en-US" sz="2000" dirty="0"/>
              <a:t>very abrupt, loud and abrupt, communication wasn’t there </a:t>
            </a:r>
            <a:r>
              <a:rPr lang="en-US" sz="2000" dirty="0" smtClean="0"/>
              <a:t>too</a:t>
            </a:r>
            <a:r>
              <a:rPr lang="en-US" sz="2000" dirty="0"/>
              <a:t>, you know? Just that </a:t>
            </a:r>
            <a:r>
              <a:rPr lang="en-US" sz="2000" dirty="0">
                <a:solidFill>
                  <a:srgbClr val="FF0000"/>
                </a:solidFill>
              </a:rPr>
              <a:t>lack of understanding in how you talk</a:t>
            </a:r>
            <a:r>
              <a:rPr lang="en-US" sz="2000" dirty="0"/>
              <a:t>, the </a:t>
            </a:r>
            <a:r>
              <a:rPr lang="en-US" sz="2000" dirty="0">
                <a:solidFill>
                  <a:srgbClr val="FF0000"/>
                </a:solidFill>
              </a:rPr>
              <a:t>tone you use for Indigenous </a:t>
            </a:r>
            <a:r>
              <a:rPr lang="en-US" sz="2000" dirty="0" smtClean="0">
                <a:solidFill>
                  <a:srgbClr val="FF0000"/>
                </a:solidFill>
              </a:rPr>
              <a:t>people</a:t>
            </a:r>
            <a:r>
              <a:rPr lang="en-US" sz="2000" dirty="0" smtClean="0"/>
              <a:t>…so </a:t>
            </a:r>
            <a:r>
              <a:rPr lang="en-US" sz="2000" dirty="0"/>
              <a:t>there was that, where there was no probably </a:t>
            </a:r>
            <a:r>
              <a:rPr lang="en-US" sz="2000" dirty="0">
                <a:solidFill>
                  <a:srgbClr val="FF0000"/>
                </a:solidFill>
              </a:rPr>
              <a:t>no cultural knowledge with the </a:t>
            </a:r>
            <a:r>
              <a:rPr lang="en-US" sz="2000" dirty="0" smtClean="0">
                <a:solidFill>
                  <a:srgbClr val="FF0000"/>
                </a:solidFill>
              </a:rPr>
              <a:t>staff</a:t>
            </a:r>
            <a:r>
              <a:rPr lang="en-US" sz="2000" dirty="0" smtClean="0"/>
              <a:t>, like </a:t>
            </a:r>
            <a:r>
              <a:rPr lang="en-US" sz="2000" dirty="0"/>
              <a:t>discrimination, racism, or you know, just ignorance and no sensitivity and no </a:t>
            </a:r>
            <a:r>
              <a:rPr lang="en-US" sz="2000" dirty="0" smtClean="0"/>
              <a:t>understanding </a:t>
            </a:r>
            <a:r>
              <a:rPr lang="en-US" sz="2000" dirty="0"/>
              <a:t>of Indigenous health issues</a:t>
            </a:r>
            <a:r>
              <a:rPr lang="en-US" sz="2000" dirty="0" smtClean="0"/>
              <a:t>…”</a:t>
            </a:r>
            <a:endParaRPr lang="en-US" sz="20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450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23528" y="1131590"/>
            <a:ext cx="8352928" cy="3139753"/>
          </a:xfrm>
        </p:spPr>
        <p:txBody>
          <a:bodyPr/>
          <a:lstStyle/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2) Service capability to meet diverse needs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Aim to protect human right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Treat fairly regardless of race, gender, religion, </a:t>
            </a:r>
            <a:r>
              <a:rPr lang="en-US" sz="2800" dirty="0" err="1" smtClean="0">
                <a:latin typeface="Andalus" pitchFamily="18" charset="-78"/>
                <a:cs typeface="Andalus" pitchFamily="18" charset="-78"/>
              </a:rPr>
              <a:t>sexfinancial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status, family status, political view etc.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Multiple strategies been used to address cultural 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   differences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2" y="123478"/>
            <a:ext cx="8244408" cy="884466"/>
          </a:xfrm>
        </p:spPr>
        <p:txBody>
          <a:bodyPr/>
          <a:lstStyle/>
          <a:p>
            <a:pPr algn="ctr"/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DETERMINANTS OF HEALTH CARE ACCESS</a:t>
            </a:r>
            <a:endParaRPr lang="en-US" sz="32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24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23528" y="1059583"/>
            <a:ext cx="8579296" cy="3600400"/>
          </a:xfrm>
        </p:spPr>
        <p:txBody>
          <a:bodyPr/>
          <a:lstStyle/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3)Easy Service Reach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Services are available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Act to breakdown services barrier –geographical or/ and social isolation.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Distribution of human resource, infrastructure, 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   medical equipment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8460432" cy="884466"/>
          </a:xfrm>
        </p:spPr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DETERMINANTS OF HEALTH CARE ACCESS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428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3708</TotalTime>
  <Words>1173</Words>
  <Application>Microsoft Office PowerPoint</Application>
  <PresentationFormat>On-screen Show (16:9)</PresentationFormat>
  <Paragraphs>174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Custom Design</vt:lpstr>
      <vt:lpstr>PowerPoint Presentation</vt:lpstr>
      <vt:lpstr> </vt:lpstr>
      <vt:lpstr>Health is a Human Right</vt:lpstr>
      <vt:lpstr>Health is a Human Right</vt:lpstr>
      <vt:lpstr>PowerPoint Presentation</vt:lpstr>
      <vt:lpstr>DETERMINANTS OF HEALTH CARE ACCESS</vt:lpstr>
      <vt:lpstr>Reflection for a moment</vt:lpstr>
      <vt:lpstr>DETERMINANTS OF HEALTH CARE ACCESS</vt:lpstr>
      <vt:lpstr>DETERMINANTS OF HEALTH CARE ACCESS</vt:lpstr>
      <vt:lpstr>DETERMINANTS OF HEALTH CARE ACCESS</vt:lpstr>
      <vt:lpstr>Reflection for a moment</vt:lpstr>
      <vt:lpstr>DETERMINANTS OF HEALTH CARE ACCESS</vt:lpstr>
      <vt:lpstr>Quality Improvement Through Nursing</vt:lpstr>
      <vt:lpstr>Quality Improvement Through Nursing</vt:lpstr>
      <vt:lpstr>Quality Improvement Through Nursing</vt:lpstr>
      <vt:lpstr>DETERMINANTS OF HEALTH CARE ACCESS</vt:lpstr>
      <vt:lpstr>DETERMINANTS OF HEALTH CARE ACCESS</vt:lpstr>
      <vt:lpstr>PowerPoint Presentation</vt:lpstr>
      <vt:lpstr> INVESTMENT &amp; ECONOMIC GROWTH</vt:lpstr>
      <vt:lpstr> INVESTMENT &amp; ECONOMIC GROWTH</vt:lpstr>
      <vt:lpstr>i) Universal Health Coverage(UHC) </vt:lpstr>
      <vt:lpstr>ii) Person-Centred Care</vt:lpstr>
      <vt:lpstr>iii) Human Resource for Health</vt:lpstr>
      <vt:lpstr>PowerPoint Presentation</vt:lpstr>
      <vt:lpstr>PowerPoint Presentation</vt:lpstr>
      <vt:lpstr>PowerPoint Presentation</vt:lpstr>
      <vt:lpstr>CORE ELEMENTS OF AN EFFECTIVE HEALTH SYSTEM BASED ON THE RIGHT TO HEALTH</vt:lpstr>
      <vt:lpstr>CORE ELEMENTS OF AN EFFECTIVE HEALTH SYSTEM BASED ON THE RIGHT TO HEALTH</vt:lpstr>
      <vt:lpstr>THE FINAL WORD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Kartina</cp:lastModifiedBy>
  <cp:revision>145</cp:revision>
  <dcterms:created xsi:type="dcterms:W3CDTF">2014-04-01T16:27:38Z</dcterms:created>
  <dcterms:modified xsi:type="dcterms:W3CDTF">2018-07-11T21:09:37Z</dcterms:modified>
</cp:coreProperties>
</file>