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1" r:id="rId3"/>
    <p:sldId id="272" r:id="rId4"/>
    <p:sldId id="274" r:id="rId5"/>
    <p:sldId id="276" r:id="rId6"/>
    <p:sldId id="275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1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7507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391" y="3115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815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08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7A9D6-8A01-464B-AC6C-6A39719F8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316" y="3057658"/>
            <a:ext cx="3921369" cy="7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9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135"/>
            <a:ext cx="10515600" cy="37089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2C9A73E-32D0-3E41-BB35-9BBDD8439D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346075"/>
            <a:ext cx="10515600" cy="703079"/>
          </a:xfrm>
        </p:spPr>
        <p:txBody>
          <a:bodyPr/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915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69" y="280555"/>
            <a:ext cx="10515600" cy="246827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69" y="2748828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75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5660"/>
            <a:ext cx="5181600" cy="3911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5660"/>
            <a:ext cx="5181600" cy="3911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DAD8B3C-5C2B-F945-9505-CC6E6FD73E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346075"/>
            <a:ext cx="10515600" cy="703079"/>
          </a:xfrm>
        </p:spPr>
        <p:txBody>
          <a:bodyPr/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846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column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58219"/>
            <a:ext cx="5157787" cy="31930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46253"/>
            <a:ext cx="5183188" cy="31930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FCC425-FE66-F44E-8B24-59BE88B84F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136895"/>
            <a:ext cx="5159375" cy="49261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457200" indent="0">
              <a:buNone/>
              <a:defRPr sz="4400"/>
            </a:lvl2pPr>
            <a:lvl3pPr marL="914400" indent="0">
              <a:buNone/>
              <a:defRPr sz="4400"/>
            </a:lvl3pPr>
            <a:lvl4pPr marL="1371600" indent="0">
              <a:buNone/>
              <a:defRPr sz="4400"/>
            </a:lvl4pPr>
            <a:lvl5pPr marL="1828800" indent="0">
              <a:buNone/>
              <a:defRPr sz="4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E015267-FE78-4646-83C2-CECC866DF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6013" y="1136895"/>
            <a:ext cx="5159375" cy="49261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457200" indent="0">
              <a:buNone/>
              <a:defRPr sz="4400"/>
            </a:lvl2pPr>
            <a:lvl3pPr marL="914400" indent="0">
              <a:buNone/>
              <a:defRPr sz="4400"/>
            </a:lvl3pPr>
            <a:lvl4pPr marL="1371600" indent="0">
              <a:buNone/>
              <a:defRPr sz="4400"/>
            </a:lvl4pPr>
            <a:lvl5pPr marL="1828800" indent="0">
              <a:buNone/>
              <a:defRPr sz="4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DE1A512-6C53-E548-B15D-0A2D4E99982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346075"/>
            <a:ext cx="10515600" cy="703079"/>
          </a:xfrm>
        </p:spPr>
        <p:txBody>
          <a:bodyPr/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15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49F56D2-0079-5A4E-9FAB-99D6A67043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2462645"/>
            <a:ext cx="5179424" cy="306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C9DA469E-868F-EB4A-8C08-FB855D98B2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74376" y="2462645"/>
            <a:ext cx="5179424" cy="306807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0DAA439-5D42-EF46-9049-E1A41FBBA6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11807"/>
            <a:ext cx="10515600" cy="12881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Here is more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3B5FC-75EC-7447-8B6A-95DB9FA749F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346075"/>
            <a:ext cx="10515600" cy="703079"/>
          </a:xfrm>
        </p:spPr>
        <p:txBody>
          <a:bodyPr/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59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04897" y="346075"/>
            <a:ext cx="5948903" cy="512545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levelz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EBA9D30-F2BC-8B49-AAA4-58605BAC4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596955"/>
            <a:ext cx="4298498" cy="389634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5FC273E-74FE-2745-B332-9B66E1A6FB35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8200" y="348598"/>
            <a:ext cx="4298498" cy="1110343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1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B611CB1-091A-9F42-A819-40B56B6B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596955"/>
            <a:ext cx="4298498" cy="389634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AA3121C-8426-EE4D-B4F7-9E5BE516FB3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8200" y="348598"/>
            <a:ext cx="4298498" cy="1110343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41A302-2653-3549-85CB-79372B885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7543" y="348598"/>
            <a:ext cx="6106432" cy="514415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lide content text">
            <a:extLst>
              <a:ext uri="{FF2B5EF4-FFF2-40B4-BE49-F238E27FC236}">
                <a16:creationId xmlns:a16="http://schemas.microsoft.com/office/drawing/2014/main" id="{10444066-94ED-2F4C-A6C5-A42B46EFB5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2128543"/>
            <a:ext cx="10515600" cy="16902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slide is for a single statement. Do not include too much text. People will read the slide instead of listening to you.</a:t>
            </a:r>
          </a:p>
        </p:txBody>
      </p:sp>
      <p:sp>
        <p:nvSpPr>
          <p:cNvPr id="4" name="Subtitle, if applicable">
            <a:extLst>
              <a:ext uri="{FF2B5EF4-FFF2-40B4-BE49-F238E27FC236}">
                <a16:creationId xmlns:a16="http://schemas.microsoft.com/office/drawing/2014/main" id="{3D47FB3D-A6D0-FD40-AF7F-279F650A7F8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38201" y="1209087"/>
            <a:ext cx="10515600" cy="4816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1">
                <a:solidFill>
                  <a:schemeClr val="bg2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subtitle, if applicable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113B9-C9E0-F14F-9413-28BFB0EF48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346075"/>
            <a:ext cx="10515600" cy="703079"/>
          </a:xfrm>
        </p:spPr>
        <p:txBody>
          <a:bodyPr/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848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08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38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8F2E-28AE-F84C-A9AF-44F0AE47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Dashboard Storytelling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F94B4-E357-7C40-82DD-4CAA26A46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486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 for Business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Interterm 2020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Elia Eiroa Lledo </a:t>
            </a:r>
          </a:p>
        </p:txBody>
      </p:sp>
    </p:spTree>
    <p:extLst>
      <p:ext uri="{BB962C8B-B14F-4D97-AF65-F5344CB8AC3E}">
        <p14:creationId xmlns:p14="http://schemas.microsoft.com/office/powerpoint/2010/main" val="197179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42C5-41FC-5B43-8275-D25145CB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Representing the full narrative by using powerful, curated, and interactive visualizations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Bridging the gap between technical language and business language to make data results easy to understand and use </a:t>
            </a:r>
          </a:p>
          <a:p>
            <a:pPr marL="457200" lvl="1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E87CD7F-9A5D-9C42-8D74-002DE0ED9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46075"/>
            <a:ext cx="10515600" cy="70307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Dashboard Storytelling?</a:t>
            </a:r>
          </a:p>
        </p:txBody>
      </p:sp>
    </p:spTree>
    <p:extLst>
      <p:ext uri="{BB962C8B-B14F-4D97-AF65-F5344CB8AC3E}">
        <p14:creationId xmlns:p14="http://schemas.microsoft.com/office/powerpoint/2010/main" val="333188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42C5-41FC-5B43-8275-D25145CB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Plan out how you want your story to unfold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Think about your audience – always!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Choose the right graphics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Avoid clutter and unnecessary visualizations – everything should have a specific purpose</a:t>
            </a:r>
          </a:p>
          <a:p>
            <a:pPr marL="914400" lvl="1" indent="-457200">
              <a:buFont typeface="+mj-lt"/>
              <a:buAutoNum type="arabicPeriod"/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E87CD7F-9A5D-9C42-8D74-002DE0ED9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46075"/>
            <a:ext cx="10515600" cy="70307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set up your dashboard to form a story</a:t>
            </a:r>
          </a:p>
        </p:txBody>
      </p:sp>
    </p:spTree>
    <p:extLst>
      <p:ext uri="{BB962C8B-B14F-4D97-AF65-F5344CB8AC3E}">
        <p14:creationId xmlns:p14="http://schemas.microsoft.com/office/powerpoint/2010/main" val="264608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E87CD7F-9A5D-9C42-8D74-002DE0ED9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46075"/>
            <a:ext cx="10515600" cy="70307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Planning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09F14-5077-7E4D-8812-B27A5310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Outline your dashboard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Produce a concise plot: what are you trying to convey? 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do you want to highlight?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Follow a logical flow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Landing page should be an overview of all the data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Every page thereafter should serve a specific purpose in order to emphasize your findings </a:t>
            </a:r>
          </a:p>
        </p:txBody>
      </p:sp>
    </p:spTree>
    <p:extLst>
      <p:ext uri="{BB962C8B-B14F-4D97-AF65-F5344CB8AC3E}">
        <p14:creationId xmlns:p14="http://schemas.microsoft.com/office/powerpoint/2010/main" val="427112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42C5-41FC-5B43-8275-D25145CB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Who is your audience / user?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Keep in mind: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they expect to learn from the data / what you want them to learn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their needs are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Their technical skills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How much time they can spend analyzing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E87CD7F-9A5D-9C42-8D74-002DE0ED9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46075"/>
            <a:ext cx="10515600" cy="70307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Putting your Audience First </a:t>
            </a:r>
          </a:p>
        </p:txBody>
      </p:sp>
    </p:spTree>
    <p:extLst>
      <p:ext uri="{BB962C8B-B14F-4D97-AF65-F5344CB8AC3E}">
        <p14:creationId xmlns:p14="http://schemas.microsoft.com/office/powerpoint/2010/main" val="361892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42C5-41FC-5B43-8275-D25145CB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Different graphs answer different questions – choose carefully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are options for everything 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 charts, bar charts, maps, scatter plots, spider webs, and many more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 reason to try to be too fancy, often simple is better!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dynamic graphs – utilize drilling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E87CD7F-9A5D-9C42-8D74-002DE0ED9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46075"/>
            <a:ext cx="10515600" cy="70307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Choosing Graphics</a:t>
            </a:r>
          </a:p>
        </p:txBody>
      </p:sp>
    </p:spTree>
    <p:extLst>
      <p:ext uri="{BB962C8B-B14F-4D97-AF65-F5344CB8AC3E}">
        <p14:creationId xmlns:p14="http://schemas.microsoft.com/office/powerpoint/2010/main" val="126860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42C5-41FC-5B43-8275-D25145CB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Make sure your visualizations aren’t repetitive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If a chart isn’t adding valuable insight, delete it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Avoid clutter 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E87CD7F-9A5D-9C42-8D74-002DE0ED9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46075"/>
            <a:ext cx="10515600" cy="70307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Knowing What to Keep  </a:t>
            </a:r>
          </a:p>
        </p:txBody>
      </p:sp>
    </p:spTree>
    <p:extLst>
      <p:ext uri="{BB962C8B-B14F-4D97-AF65-F5344CB8AC3E}">
        <p14:creationId xmlns:p14="http://schemas.microsoft.com/office/powerpoint/2010/main" val="205694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09096"/>
      </p:ext>
    </p:extLst>
  </p:cSld>
  <p:clrMapOvr>
    <a:masterClrMapping/>
  </p:clrMapOvr>
</p:sld>
</file>

<file path=ppt/theme/theme1.xml><?xml version="1.0" encoding="utf-8"?>
<a:theme xmlns:a="http://schemas.openxmlformats.org/drawingml/2006/main" name="Chapman Red Lines Theme">
  <a:themeElements>
    <a:clrScheme name="Custom 2">
      <a:dk1>
        <a:srgbClr val="000000"/>
      </a:dk1>
      <a:lt1>
        <a:srgbClr val="000000"/>
      </a:lt1>
      <a:dk2>
        <a:srgbClr val="FEFFFF"/>
      </a:dk2>
      <a:lt2>
        <a:srgbClr val="A50034"/>
      </a:lt2>
      <a:accent1>
        <a:srgbClr val="A50034"/>
      </a:accent1>
      <a:accent2>
        <a:srgbClr val="00966C"/>
      </a:accent2>
      <a:accent3>
        <a:srgbClr val="009CA6"/>
      </a:accent3>
      <a:accent4>
        <a:srgbClr val="6E6159"/>
      </a:accent4>
      <a:accent5>
        <a:srgbClr val="DDCBA3"/>
      </a:accent5>
      <a:accent6>
        <a:srgbClr val="FFFFFF"/>
      </a:accent6>
      <a:hlink>
        <a:srgbClr val="009CA6"/>
      </a:hlink>
      <a:folHlink>
        <a:srgbClr val="231F2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3_white" id="{7EBC9D31-4EB0-DE49-BA49-AF62ECC1C27C}" vid="{68113EC4-E98F-8E4C-A9DF-C76ABA941F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267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Chapman Red Lines Theme</vt:lpstr>
      <vt:lpstr>Dashboard Storytelling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Eiroa Lledo, Elia (Student)</dc:creator>
  <cp:lastModifiedBy>Eiroa Lledo, Elia (Student)</cp:lastModifiedBy>
  <cp:revision>15</cp:revision>
  <dcterms:created xsi:type="dcterms:W3CDTF">2020-01-06T19:21:30Z</dcterms:created>
  <dcterms:modified xsi:type="dcterms:W3CDTF">2020-01-08T20:10:02Z</dcterms:modified>
</cp:coreProperties>
</file>