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9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06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1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85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53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25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0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2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7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6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B717E-420F-7442-BD75-9DB093DB7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90" y="2404531"/>
            <a:ext cx="8088489" cy="1646302"/>
          </a:xfrm>
        </p:spPr>
        <p:txBody>
          <a:bodyPr/>
          <a:lstStyle/>
          <a:p>
            <a:pPr algn="ctr"/>
            <a:r>
              <a:rPr kumimoji="1" lang="en-US" altLang="ja-JP" dirty="0"/>
              <a:t>Google </a:t>
            </a:r>
            <a:r>
              <a:rPr kumimoji="1" lang="en-US" altLang="ja-JP" dirty="0" err="1"/>
              <a:t>Colabo</a:t>
            </a:r>
            <a:r>
              <a:rPr kumimoji="1" lang="ja-JP" altLang="en-US"/>
              <a:t>で作成したノートを</a:t>
            </a:r>
            <a:r>
              <a:rPr kumimoji="1" lang="en-US" altLang="ja-JP" dirty="0"/>
              <a:t>PDF</a:t>
            </a:r>
            <a:r>
              <a:rPr kumimoji="1" lang="ja-JP" altLang="en-US"/>
              <a:t>保存する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11CA10-BDC4-934B-A2F3-4018DCD2A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31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145F3-32DE-594F-B45B-FFF34163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 Drive</a:t>
            </a:r>
            <a:r>
              <a:rPr lang="ja-JP" altLang="en-US"/>
              <a:t>にマウントする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991F10-C123-BC4B-ABF1-534478A3F732}"/>
              </a:ext>
            </a:extLst>
          </p:cNvPr>
          <p:cNvSpPr txBox="1"/>
          <p:nvPr/>
        </p:nvSpPr>
        <p:spPr>
          <a:xfrm>
            <a:off x="789944" y="1382762"/>
            <a:ext cx="88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Colaboratory</a:t>
            </a:r>
            <a:r>
              <a:rPr kumimoji="1" lang="ja-JP" altLang="en-US"/>
              <a:t>で作成したノートブックの保存先に</a:t>
            </a:r>
            <a:r>
              <a:rPr kumimoji="1" lang="en-US" altLang="ja-JP" dirty="0"/>
              <a:t>Google Drive</a:t>
            </a:r>
            <a:r>
              <a:rPr kumimoji="1" lang="ja-JP" altLang="en-US"/>
              <a:t>を設定します。</a:t>
            </a:r>
            <a:endParaRPr kumimoji="1" lang="en-US" altLang="ja-JP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BA53528E-48EF-5C42-8B46-7FEB1A95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8000"/>
              <a:buFont typeface="+mj-lt"/>
              <a:buAutoNum type="arabicPeriod"/>
            </a:pPr>
            <a:r>
              <a:rPr lang="ja-JP" altLang="en-US"/>
              <a:t>以下のコードを入力し、実行します。</a:t>
            </a:r>
            <a:endParaRPr lang="en-US" altLang="ja-JP" dirty="0"/>
          </a:p>
          <a:p>
            <a:pPr>
              <a:buSzPct val="88000"/>
              <a:buFont typeface="+mj-lt"/>
              <a:buAutoNum type="arabicPeriod"/>
            </a:pPr>
            <a:endParaRPr lang="en-US" altLang="ja-JP" dirty="0"/>
          </a:p>
          <a:p>
            <a:pPr>
              <a:buSzPct val="88000"/>
              <a:buFont typeface="+mj-lt"/>
              <a:buAutoNum type="arabicPeriod"/>
            </a:pPr>
            <a:endParaRPr lang="en-US" altLang="ja-JP" dirty="0"/>
          </a:p>
          <a:p>
            <a:pPr>
              <a:buSzPct val="88000"/>
              <a:buFont typeface="+mj-lt"/>
              <a:buAutoNum type="arabicPeriod"/>
            </a:pPr>
            <a:r>
              <a:rPr lang="ja-JP" altLang="en-US"/>
              <a:t>表示された</a:t>
            </a:r>
            <a:r>
              <a:rPr lang="en-US" altLang="ja-JP" dirty="0"/>
              <a:t>URL</a:t>
            </a:r>
            <a:r>
              <a:rPr lang="ja-JP" altLang="en-US"/>
              <a:t>をクリックします。</a:t>
            </a:r>
            <a:endParaRPr lang="en-US" altLang="ja-JP" dirty="0"/>
          </a:p>
          <a:p>
            <a:pPr>
              <a:buSzPct val="88000"/>
              <a:buFont typeface="+mj-lt"/>
              <a:buAutoNum type="arabicPeriod"/>
            </a:pPr>
            <a:endParaRPr lang="en-US" altLang="ja-JP" dirty="0"/>
          </a:p>
          <a:p>
            <a:pPr>
              <a:buSzPct val="88000"/>
              <a:buFont typeface="+mj-lt"/>
              <a:buAutoNum type="arabicPeriod"/>
            </a:pPr>
            <a:endParaRPr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86012FE-35FE-384F-AB16-0DDF381DA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64" b="61506"/>
          <a:stretch/>
        </p:blipFill>
        <p:spPr>
          <a:xfrm>
            <a:off x="1128669" y="2538949"/>
            <a:ext cx="4672901" cy="54064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CE9F9BB-FE94-D14E-BA2C-AF86DCA74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" t="40577" r="19472"/>
          <a:stretch/>
        </p:blipFill>
        <p:spPr>
          <a:xfrm>
            <a:off x="1128669" y="3866445"/>
            <a:ext cx="9162255" cy="83460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207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145F3-32DE-594F-B45B-FFF34163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 Drive</a:t>
            </a:r>
            <a:r>
              <a:rPr lang="ja-JP" altLang="en-US"/>
              <a:t>にマウントする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991F10-C123-BC4B-ABF1-534478A3F732}"/>
              </a:ext>
            </a:extLst>
          </p:cNvPr>
          <p:cNvSpPr txBox="1"/>
          <p:nvPr/>
        </p:nvSpPr>
        <p:spPr>
          <a:xfrm>
            <a:off x="789944" y="1382762"/>
            <a:ext cx="88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Colaboratory</a:t>
            </a:r>
            <a:r>
              <a:rPr kumimoji="1" lang="ja-JP" altLang="en-US"/>
              <a:t>で作成したノートブックの保存先に</a:t>
            </a:r>
            <a:r>
              <a:rPr kumimoji="1" lang="en-US" altLang="ja-JP" dirty="0"/>
              <a:t>Google Drive</a:t>
            </a:r>
            <a:r>
              <a:rPr kumimoji="1" lang="ja-JP" altLang="en-US"/>
              <a:t>を設定します。</a:t>
            </a:r>
            <a:endParaRPr kumimoji="1" lang="en-US" altLang="ja-JP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BA53528E-48EF-5C42-8B46-7FEB1A95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8000"/>
              <a:buFont typeface="+mj-lt"/>
              <a:buAutoNum type="arabicPeriod" startAt="3"/>
            </a:pPr>
            <a:r>
              <a:rPr lang="en-US" altLang="ja-JP" dirty="0"/>
              <a:t>Google</a:t>
            </a:r>
            <a:r>
              <a:rPr lang="ja-JP" altLang="en-US"/>
              <a:t>アカウントを選択し、「許可」ボタンをクリックします。</a:t>
            </a:r>
            <a:endParaRPr lang="en-US" altLang="ja-JP" dirty="0"/>
          </a:p>
          <a:p>
            <a:pPr>
              <a:buSzPct val="88000"/>
              <a:buFont typeface="+mj-lt"/>
              <a:buAutoNum type="arabicPeriod" startAt="3"/>
            </a:pPr>
            <a:r>
              <a:rPr lang="ja-JP" altLang="en-US"/>
              <a:t>表示された認証コードをコピーして、２の入力欄にペーストして実行します。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6502E2A-9D40-9E4A-95A1-A856E57E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47" y="3643313"/>
            <a:ext cx="1882051" cy="24039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C229075-7900-7C4F-ABE4-D7CCF18B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55" y="2977226"/>
            <a:ext cx="1657060" cy="37433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24B2F23-8CF4-7444-8FC6-48F48D58E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40" y="3850918"/>
            <a:ext cx="3720123" cy="2153365"/>
          </a:xfrm>
          <a:prstGeom prst="rect">
            <a:avLst/>
          </a:prstGeom>
        </p:spPr>
      </p:pic>
      <p:sp>
        <p:nvSpPr>
          <p:cNvPr id="19" name="右矢印 18">
            <a:extLst>
              <a:ext uri="{FF2B5EF4-FFF2-40B4-BE49-F238E27FC236}">
                <a16:creationId xmlns:a16="http://schemas.microsoft.com/office/drawing/2014/main" id="{170D0E59-F31B-6944-99FA-3002C42C9109}"/>
              </a:ext>
            </a:extLst>
          </p:cNvPr>
          <p:cNvSpPr/>
          <p:nvPr/>
        </p:nvSpPr>
        <p:spPr>
          <a:xfrm>
            <a:off x="3190691" y="4557713"/>
            <a:ext cx="445031" cy="385762"/>
          </a:xfrm>
          <a:prstGeom prst="rightArrow">
            <a:avLst/>
          </a:prstGeom>
          <a:gradFill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1F5EC87B-4E2E-9948-91C3-FCC5137F81AA}"/>
              </a:ext>
            </a:extLst>
          </p:cNvPr>
          <p:cNvSpPr/>
          <p:nvPr/>
        </p:nvSpPr>
        <p:spPr>
          <a:xfrm>
            <a:off x="5676716" y="4557713"/>
            <a:ext cx="445031" cy="385762"/>
          </a:xfrm>
          <a:prstGeom prst="rightArrow">
            <a:avLst/>
          </a:prstGeom>
          <a:gradFill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95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145F3-32DE-594F-B45B-FFF34163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Jupyternotebook</a:t>
            </a:r>
            <a:r>
              <a:rPr kumimoji="1" lang="ja-JP" altLang="en-US"/>
              <a:t>を</a:t>
            </a:r>
            <a:r>
              <a:rPr kumimoji="1" lang="en-US" altLang="ja-JP" dirty="0"/>
              <a:t>PDF</a:t>
            </a:r>
            <a:r>
              <a:rPr lang="ja-JP" altLang="en-US"/>
              <a:t>に変換する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991F10-C123-BC4B-ABF1-534478A3F732}"/>
              </a:ext>
            </a:extLst>
          </p:cNvPr>
          <p:cNvSpPr txBox="1"/>
          <p:nvPr/>
        </p:nvSpPr>
        <p:spPr>
          <a:xfrm>
            <a:off x="789944" y="1382762"/>
            <a:ext cx="88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Drive</a:t>
            </a:r>
            <a:r>
              <a:rPr kumimoji="1" lang="ja-JP" altLang="en-US"/>
              <a:t>に保存したノートブックを</a:t>
            </a:r>
            <a:r>
              <a:rPr kumimoji="1" lang="en-US" altLang="ja-JP" dirty="0"/>
              <a:t>PDF</a:t>
            </a:r>
            <a:r>
              <a:rPr kumimoji="1" lang="ja-JP" altLang="en-US"/>
              <a:t>に変換します。</a:t>
            </a:r>
            <a:endParaRPr kumimoji="1" lang="en-US" altLang="ja-JP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BA53528E-48EF-5C42-8B46-7FEB1A95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4738"/>
            <a:ext cx="8596668" cy="3880773"/>
          </a:xfrm>
        </p:spPr>
        <p:txBody>
          <a:bodyPr/>
          <a:lstStyle/>
          <a:p>
            <a:pPr>
              <a:buSzPct val="88000"/>
              <a:buFont typeface="+mj-lt"/>
              <a:buAutoNum type="arabicPeriod"/>
            </a:pPr>
            <a:r>
              <a:rPr lang="ja-JP" altLang="en-US"/>
              <a:t>以下のコードを実行し、ノートブックを</a:t>
            </a:r>
            <a:r>
              <a:rPr lang="en-US" altLang="ja-JP" dirty="0"/>
              <a:t>HTML</a:t>
            </a:r>
            <a:r>
              <a:rPr lang="ja-JP" altLang="en-US"/>
              <a:t>ファイルに変換します。</a:t>
            </a:r>
            <a:endParaRPr lang="en-US" altLang="ja-JP" dirty="0"/>
          </a:p>
          <a:p>
            <a:pPr>
              <a:buSzPct val="88000"/>
              <a:buFont typeface="+mj-lt"/>
              <a:buAutoNum type="arabicPeriod"/>
            </a:pPr>
            <a:endParaRPr lang="en-US" altLang="ja-JP" dirty="0"/>
          </a:p>
          <a:p>
            <a:pPr>
              <a:buSzPct val="88000"/>
              <a:buFont typeface="+mj-lt"/>
              <a:buAutoNum type="arabicPeriod"/>
            </a:pPr>
            <a:endParaRPr lang="en-US" altLang="ja-JP" dirty="0"/>
          </a:p>
          <a:p>
            <a:pPr>
              <a:buSzPct val="88000"/>
              <a:buFont typeface="+mj-lt"/>
              <a:buAutoNum type="arabicPeriod"/>
            </a:pPr>
            <a:r>
              <a:rPr lang="en-US" altLang="ja-JP" dirty="0"/>
              <a:t>HTML</a:t>
            </a:r>
            <a:r>
              <a:rPr lang="ja-JP" altLang="en-US"/>
              <a:t>ファイルをローカルにダウンロードし、</a:t>
            </a:r>
            <a:r>
              <a:rPr lang="en-US" altLang="ja-JP" dirty="0"/>
              <a:t>Chrome</a:t>
            </a:r>
            <a:r>
              <a:rPr lang="ja-JP" altLang="en-US"/>
              <a:t>で開いて、印刷から</a:t>
            </a:r>
            <a:r>
              <a:rPr lang="en-US" altLang="ja-JP" dirty="0"/>
              <a:t>PDF</a:t>
            </a:r>
            <a:r>
              <a:rPr lang="ja-JP" altLang="en-US"/>
              <a:t>保存を選択します。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63EC46-87EA-6D48-B81F-5FF8320C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19410"/>
            <a:ext cx="5465762" cy="8938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5353B1-C9D7-CF49-B44D-7DF08F2660E2}"/>
              </a:ext>
            </a:extLst>
          </p:cNvPr>
          <p:cNvSpPr/>
          <p:nvPr/>
        </p:nvSpPr>
        <p:spPr>
          <a:xfrm>
            <a:off x="3529013" y="2279405"/>
            <a:ext cx="1785937" cy="3036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B7BE75E-2A14-4B4E-AE24-38D808B0345B}"/>
              </a:ext>
            </a:extLst>
          </p:cNvPr>
          <p:cNvSpPr txBox="1"/>
          <p:nvPr/>
        </p:nvSpPr>
        <p:spPr>
          <a:xfrm>
            <a:off x="5431104" y="2319211"/>
            <a:ext cx="5020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>
                <a:solidFill>
                  <a:srgbClr val="C00000"/>
                </a:solidFill>
              </a:rPr>
              <a:t>任意の</a:t>
            </a:r>
            <a:r>
              <a:rPr kumimoji="1" lang="en-US" altLang="ja-JP" sz="1200" b="1" dirty="0">
                <a:solidFill>
                  <a:srgbClr val="C00000"/>
                </a:solidFill>
              </a:rPr>
              <a:t>.</a:t>
            </a:r>
            <a:r>
              <a:rPr kumimoji="1" lang="en-US" altLang="ja-JP" sz="1200" b="1" dirty="0" err="1">
                <a:solidFill>
                  <a:srgbClr val="C00000"/>
                </a:solidFill>
              </a:rPr>
              <a:t>ipynb</a:t>
            </a:r>
            <a:r>
              <a:rPr kumimoji="1" lang="ja-JP" altLang="en-US" sz="1200" b="1">
                <a:solidFill>
                  <a:srgbClr val="C00000"/>
                </a:solidFill>
              </a:rPr>
              <a:t>ファイルを選択します！</a:t>
            </a:r>
            <a:endParaRPr kumimoji="1" lang="en-US" altLang="ja-JP" sz="1200" b="1" dirty="0">
              <a:solidFill>
                <a:srgbClr val="C00000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55E22DD-B635-1543-8BA2-23C386237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744701"/>
            <a:ext cx="3548062" cy="300444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21E223-DECA-FD4B-A4B2-C01978057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721" y="3744701"/>
            <a:ext cx="4146110" cy="2728911"/>
          </a:xfrm>
          <a:prstGeom prst="rect">
            <a:avLst/>
          </a:prstGeom>
        </p:spPr>
      </p:pic>
      <p:sp>
        <p:nvSpPr>
          <p:cNvPr id="21" name="右矢印 20">
            <a:extLst>
              <a:ext uri="{FF2B5EF4-FFF2-40B4-BE49-F238E27FC236}">
                <a16:creationId xmlns:a16="http://schemas.microsoft.com/office/drawing/2014/main" id="{22ED08D8-A8FE-3E46-988A-0D662CBD1229}"/>
              </a:ext>
            </a:extLst>
          </p:cNvPr>
          <p:cNvSpPr/>
          <p:nvPr/>
        </p:nvSpPr>
        <p:spPr>
          <a:xfrm>
            <a:off x="5028799" y="4723394"/>
            <a:ext cx="445031" cy="385762"/>
          </a:xfrm>
          <a:prstGeom prst="rightArrow">
            <a:avLst/>
          </a:prstGeom>
          <a:gradFill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3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2BB5343-AE76-EA4B-A60A-9B7BEB57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58" y="220353"/>
            <a:ext cx="7734131" cy="614808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2A83896-975B-3144-99DB-8BE9FAF17933}"/>
              </a:ext>
            </a:extLst>
          </p:cNvPr>
          <p:cNvSpPr/>
          <p:nvPr/>
        </p:nvSpPr>
        <p:spPr>
          <a:xfrm>
            <a:off x="1162756" y="6468370"/>
            <a:ext cx="843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/>
              <a:t>/Dropbox/AI_lecture/第2回講義（川上）/HTML_PDF/Mount_GoogleDrive.html</a:t>
            </a:r>
          </a:p>
        </p:txBody>
      </p:sp>
    </p:spTree>
    <p:extLst>
      <p:ext uri="{BB962C8B-B14F-4D97-AF65-F5344CB8AC3E}">
        <p14:creationId xmlns:p14="http://schemas.microsoft.com/office/powerpoint/2010/main" val="295286410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{B0BEF991-387E-9540-8BD6-B9710E74079E}tf10001060</Template>
  <TotalTime>205</TotalTime>
  <Words>176</Words>
  <Application>Microsoft Macintosh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ファセット</vt:lpstr>
      <vt:lpstr>Google Colaboで作成したノートをPDF保存する</vt:lpstr>
      <vt:lpstr>Google Driveにマウントする</vt:lpstr>
      <vt:lpstr>Google Driveにマウントする</vt:lpstr>
      <vt:lpstr>JupyternotebookをPDFに変換する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加藤真奈美</dc:creator>
  <cp:lastModifiedBy>加藤真奈美</cp:lastModifiedBy>
  <cp:revision>30</cp:revision>
  <dcterms:created xsi:type="dcterms:W3CDTF">2020-11-30T04:23:22Z</dcterms:created>
  <dcterms:modified xsi:type="dcterms:W3CDTF">2020-12-07T05:40:21Z</dcterms:modified>
</cp:coreProperties>
</file>