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0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1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85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github/mkato-riken/test/blob/main/R_ex1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ato-riken/test/blob/main/answer/R_ex1_answer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ato-riken/test/blob/main/answer/R_ex1_answer.ipynb" TargetMode="External"/><Relationship Id="rId7" Type="http://schemas.openxmlformats.org/officeDocument/2006/relationships/hyperlink" Target="https://github.com/mkato-riken/test/blob/main/answer/R_ex2_answer.ipynb" TargetMode="External"/><Relationship Id="rId2" Type="http://schemas.openxmlformats.org/officeDocument/2006/relationships/hyperlink" Target="https://colab.research.google.com/github/mkato-riken/test/blob/main/R_ex1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mkato-riken/test/blob/main/R_ex2.ipynb" TargetMode="External"/><Relationship Id="rId5" Type="http://schemas.openxmlformats.org/officeDocument/2006/relationships/hyperlink" Target="https://github.com/mkato-riken/test/blob/main/answer/Py_ex1_answer.ipynb" TargetMode="External"/><Relationship Id="rId4" Type="http://schemas.openxmlformats.org/officeDocument/2006/relationships/hyperlink" Target="https://colab.research.google.com/github/mkato-riken/test/blob/main/Py_ex1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B717E-420F-7442-BD75-9DB093DB7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Colaboratoly</a:t>
            </a:r>
            <a:r>
              <a:rPr kumimoji="1" lang="ja-JP" altLang="en-US"/>
              <a:t>と</a:t>
            </a:r>
            <a:r>
              <a:rPr kumimoji="1" lang="en-US" altLang="ja-JP" dirty="0"/>
              <a:t>GitHub</a:t>
            </a:r>
            <a:r>
              <a:rPr lang="ja-JP" altLang="en-US"/>
              <a:t>での演習テスト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11CA10-BDC4-934B-A2F3-4018DCD2A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E22D9-BDD4-FA48-AB60-D005036B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Dropbox</a:t>
            </a:r>
            <a:r>
              <a:rPr kumimoji="1" lang="ja-JP" altLang="en-US"/>
              <a:t>に保存したファイル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BFBBF4-9707-B340-867C-B7F43F86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11" y="1499613"/>
            <a:ext cx="7118350" cy="4054405"/>
          </a:xfrm>
          <a:prstGeom prst="rect">
            <a:avLst/>
          </a:prstGeom>
        </p:spPr>
      </p:pic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2E4856C-3807-2A43-B4C6-FD6C06484A0D}"/>
              </a:ext>
            </a:extLst>
          </p:cNvPr>
          <p:cNvSpPr/>
          <p:nvPr/>
        </p:nvSpPr>
        <p:spPr>
          <a:xfrm>
            <a:off x="4854222" y="2493035"/>
            <a:ext cx="304800" cy="632178"/>
          </a:xfrm>
          <a:prstGeom prst="rightBrace">
            <a:avLst/>
          </a:prstGeom>
          <a:ln w="19050">
            <a:solidFill>
              <a:srgbClr val="FF6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BEFBA1E-7E27-BC4B-9DDE-F2D0F068B190}"/>
              </a:ext>
            </a:extLst>
          </p:cNvPr>
          <p:cNvSpPr/>
          <p:nvPr/>
        </p:nvSpPr>
        <p:spPr>
          <a:xfrm>
            <a:off x="4854222" y="4197657"/>
            <a:ext cx="304800" cy="530578"/>
          </a:xfrm>
          <a:prstGeom prst="rightBrace">
            <a:avLst/>
          </a:prstGeom>
          <a:ln w="19050">
            <a:solidFill>
              <a:srgbClr val="FF6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70DDE94-0E3B-9A43-8CDF-E30112EDF6AE}"/>
              </a:ext>
            </a:extLst>
          </p:cNvPr>
          <p:cNvSpPr/>
          <p:nvPr/>
        </p:nvSpPr>
        <p:spPr>
          <a:xfrm>
            <a:off x="4854222" y="3317123"/>
            <a:ext cx="304800" cy="349957"/>
          </a:xfrm>
          <a:prstGeom prst="rightBrace">
            <a:avLst/>
          </a:prstGeom>
          <a:ln w="19050">
            <a:solidFill>
              <a:srgbClr val="FF6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9046BD-EA13-0D44-BECC-E112C5EFABC9}"/>
              </a:ext>
            </a:extLst>
          </p:cNvPr>
          <p:cNvSpPr txBox="1"/>
          <p:nvPr/>
        </p:nvSpPr>
        <p:spPr>
          <a:xfrm>
            <a:off x="5304015" y="2628881"/>
            <a:ext cx="172896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10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610B"/>
                </a:solidFill>
              </a:rPr>
              <a:t>解答サンプル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10D00F-BD10-3948-B191-D5AE9393EE83}"/>
              </a:ext>
            </a:extLst>
          </p:cNvPr>
          <p:cNvSpPr txBox="1"/>
          <p:nvPr/>
        </p:nvSpPr>
        <p:spPr>
          <a:xfrm>
            <a:off x="5304015" y="3294925"/>
            <a:ext cx="150318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10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610B"/>
                </a:solidFill>
              </a:rPr>
              <a:t>読込用</a:t>
            </a:r>
            <a:r>
              <a:rPr kumimoji="1" lang="en-US" altLang="ja-JP" dirty="0">
                <a:solidFill>
                  <a:srgbClr val="FF610B"/>
                </a:solidFill>
              </a:rPr>
              <a:t>CSV</a:t>
            </a:r>
            <a:endParaRPr kumimoji="1" lang="ja-JP" altLang="en-US">
              <a:solidFill>
                <a:srgbClr val="FF610B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273E88-FC15-2B42-8B33-9D1B7732EA83}"/>
              </a:ext>
            </a:extLst>
          </p:cNvPr>
          <p:cNvSpPr txBox="1"/>
          <p:nvPr/>
        </p:nvSpPr>
        <p:spPr>
          <a:xfrm>
            <a:off x="5304016" y="4277058"/>
            <a:ext cx="189829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10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610B"/>
                </a:solidFill>
              </a:rPr>
              <a:t>演習用フォーム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AB6E3D-7AB5-F548-8AB2-470EFDC48CF4}"/>
              </a:ext>
            </a:extLst>
          </p:cNvPr>
          <p:cNvSpPr/>
          <p:nvPr/>
        </p:nvSpPr>
        <p:spPr>
          <a:xfrm>
            <a:off x="3036710" y="3664257"/>
            <a:ext cx="1672517" cy="530578"/>
          </a:xfrm>
          <a:prstGeom prst="rect">
            <a:avLst/>
          </a:prstGeom>
          <a:noFill/>
          <a:ln>
            <a:solidFill>
              <a:srgbClr val="FF61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2A9205-CB53-E249-8D41-9C7B8B4A192A}"/>
              </a:ext>
            </a:extLst>
          </p:cNvPr>
          <p:cNvSpPr txBox="1"/>
          <p:nvPr/>
        </p:nvSpPr>
        <p:spPr>
          <a:xfrm>
            <a:off x="3938057" y="3746481"/>
            <a:ext cx="9726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610B"/>
                </a:solidFill>
              </a:rPr>
              <a:t>不要？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5964A4-DE40-0F45-AB7C-659387307F63}"/>
              </a:ext>
            </a:extLst>
          </p:cNvPr>
          <p:cNvSpPr txBox="1"/>
          <p:nvPr/>
        </p:nvSpPr>
        <p:spPr>
          <a:xfrm>
            <a:off x="1457145" y="5602069"/>
            <a:ext cx="650416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ja-JP" dirty="0">
                <a:solidFill>
                  <a:srgbClr val="FF610B"/>
                </a:solidFill>
              </a:rPr>
              <a:t>.md</a:t>
            </a:r>
            <a:r>
              <a:rPr kumimoji="1" lang="ja-JP" altLang="en-US">
                <a:solidFill>
                  <a:srgbClr val="FF610B"/>
                </a:solidFill>
              </a:rPr>
              <a:t>ファイルは特記事項などなければ不要かと思います。</a:t>
            </a:r>
            <a:endParaRPr kumimoji="1" lang="en-US" altLang="ja-JP" dirty="0">
              <a:solidFill>
                <a:srgbClr val="FF610B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ja-JP" dirty="0">
                <a:solidFill>
                  <a:srgbClr val="FF610B"/>
                </a:solidFill>
              </a:rPr>
              <a:t>.</a:t>
            </a:r>
            <a:r>
              <a:rPr kumimoji="1" lang="en-US" altLang="ja-JP" dirty="0" err="1">
                <a:solidFill>
                  <a:srgbClr val="FF610B"/>
                </a:solidFill>
              </a:rPr>
              <a:t>py</a:t>
            </a:r>
            <a:r>
              <a:rPr kumimoji="1" lang="ja-JP" altLang="en-US">
                <a:solidFill>
                  <a:srgbClr val="FF610B"/>
                </a:solidFill>
              </a:rPr>
              <a:t>ファイルはどこから来たのか？空ファイルです。</a:t>
            </a:r>
            <a:endParaRPr kumimoji="1" lang="en-US" altLang="ja-JP" dirty="0">
              <a:solidFill>
                <a:srgbClr val="FF610B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ja-JP" dirty="0">
                <a:solidFill>
                  <a:srgbClr val="FF610B"/>
                </a:solidFill>
              </a:rPr>
              <a:t>Old</a:t>
            </a:r>
            <a:r>
              <a:rPr kumimoji="1" lang="ja-JP" altLang="en-US">
                <a:solidFill>
                  <a:srgbClr val="FF610B"/>
                </a:solidFill>
              </a:rPr>
              <a:t>フォルダ内はお試し途中のファイルです。</a:t>
            </a:r>
            <a:endParaRPr kumimoji="1" lang="en-US" altLang="ja-JP" dirty="0">
              <a:solidFill>
                <a:srgbClr val="FF61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45F3-32DE-594F-B45B-FFF3416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手順</a:t>
            </a:r>
            <a:r>
              <a:rPr kumimoji="1" lang="en-US" altLang="ja-JP" dirty="0"/>
              <a:t>1</a:t>
            </a:r>
            <a:r>
              <a:rPr kumimoji="1" lang="ja-JP" altLang="en-US"/>
              <a:t> </a:t>
            </a:r>
            <a:r>
              <a:rPr lang="en-US" altLang="ja-JP" dirty="0"/>
              <a:t>Google </a:t>
            </a:r>
            <a:r>
              <a:rPr lang="en-US" altLang="ja-JP" dirty="0" err="1"/>
              <a:t>Colaboratory</a:t>
            </a:r>
            <a:r>
              <a:rPr lang="ja-JP" altLang="en-US"/>
              <a:t>画面を開く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DC481-05C6-9F43-9633-7A4D3E53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1923"/>
            <a:ext cx="10193866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/>
              <a:t>例）</a:t>
            </a:r>
            <a:r>
              <a:rPr lang="en" altLang="ja-JP" sz="1400" dirty="0">
                <a:hlinkClick r:id="rId2"/>
              </a:rPr>
              <a:t> https://colab.research.google.com/github/mkato-riken/test/blob/main/R_ex1.ipynb</a:t>
            </a:r>
            <a:endParaRPr lang="en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91F10-C123-BC4B-ABF1-534478A3F732}"/>
              </a:ext>
            </a:extLst>
          </p:cNvPr>
          <p:cNvSpPr txBox="1"/>
          <p:nvPr/>
        </p:nvSpPr>
        <p:spPr>
          <a:xfrm>
            <a:off x="507723" y="1337497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（事前に</a:t>
            </a:r>
            <a:r>
              <a:rPr kumimoji="1" lang="en-US" altLang="ja-JP" dirty="0"/>
              <a:t>Google</a:t>
            </a:r>
            <a:r>
              <a:rPr kumimoji="1" lang="ja-JP" altLang="en-US"/>
              <a:t>アカウントを作成しておくこと！）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CBC170-E1BB-CA4B-8883-19E5F692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726030"/>
            <a:ext cx="6897511" cy="3830255"/>
          </a:xfrm>
          <a:prstGeom prst="rect">
            <a:avLst/>
          </a:prstGeom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6C5BAA8E-49FD-9B45-9A67-D0015187C8FF}"/>
              </a:ext>
            </a:extLst>
          </p:cNvPr>
          <p:cNvSpPr/>
          <p:nvPr/>
        </p:nvSpPr>
        <p:spPr>
          <a:xfrm>
            <a:off x="6389512" y="2369561"/>
            <a:ext cx="2878667" cy="1289756"/>
          </a:xfrm>
          <a:prstGeom prst="wedgeRoundRectCallout">
            <a:avLst>
              <a:gd name="adj1" fmla="val -40071"/>
              <a:gd name="adj2" fmla="val 6680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</a:t>
            </a:r>
            <a:r>
              <a:rPr kumimoji="1" lang="ja-JP" altLang="en-US"/>
              <a:t>の実行環境が開き、</a:t>
            </a:r>
            <a:endParaRPr kumimoji="1" lang="en-US" altLang="ja-JP" dirty="0"/>
          </a:p>
          <a:p>
            <a:pPr algn="ctr"/>
            <a:r>
              <a:rPr kumimoji="1" lang="ja-JP" altLang="en-US"/>
              <a:t>すぐにコーディング可</a:t>
            </a:r>
            <a:br>
              <a:rPr kumimoji="1" lang="en-US" altLang="ja-JP" dirty="0"/>
            </a:br>
            <a:r>
              <a:rPr kumimoji="1" lang="ja-JP" altLang="en-US"/>
              <a:t>（</a:t>
            </a:r>
            <a:r>
              <a:rPr kumimoji="1" lang="en-US" altLang="ja-JP" dirty="0"/>
              <a:t>Python</a:t>
            </a:r>
            <a:r>
              <a:rPr kumimoji="1" lang="ja-JP" altLang="en-US"/>
              <a:t>も同様）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07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D9301217-D19C-C044-A3FB-18A96AD4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5" y="2299378"/>
            <a:ext cx="7175777" cy="40324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45F3-32DE-594F-B45B-FFF3416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手順</a:t>
            </a:r>
            <a:r>
              <a:rPr kumimoji="1" lang="en-US" altLang="ja-JP" dirty="0"/>
              <a:t>2 </a:t>
            </a:r>
            <a:r>
              <a:rPr kumimoji="1" lang="ja-JP" altLang="en-US"/>
              <a:t>コードを書いて実行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DC481-05C6-9F43-9633-7A4D3E53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927"/>
            <a:ext cx="10193866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解答ページを見ながらコードを書いて実行。</a:t>
            </a:r>
            <a:br>
              <a:rPr lang="en-US" altLang="ja-JP" dirty="0"/>
            </a:br>
            <a:r>
              <a:rPr lang="ja-JP" altLang="en-US"/>
              <a:t>解答ページ例）</a:t>
            </a:r>
            <a:r>
              <a:rPr lang="en" altLang="ja-JP" sz="1400" dirty="0"/>
              <a:t> </a:t>
            </a:r>
            <a:r>
              <a:rPr lang="en" altLang="ja-JP" sz="1400" dirty="0">
                <a:hlinkClick r:id="rId3"/>
              </a:rPr>
              <a:t>https://github.com/mkato-riken/test/blob/main/answer/R_ex1_answer.ipynb</a:t>
            </a:r>
            <a:endParaRPr kumimoji="1" lang="en-US" altLang="ja-JP" sz="1400" dirty="0"/>
          </a:p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071620-BAFB-DE49-97C3-B9299D306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21" y="3112058"/>
            <a:ext cx="6677601" cy="3044398"/>
          </a:xfrm>
          <a:prstGeom prst="rect">
            <a:avLst/>
          </a:prstGeom>
        </p:spPr>
      </p:pic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A30F4F49-5D98-B341-9A18-1D07358B0702}"/>
              </a:ext>
            </a:extLst>
          </p:cNvPr>
          <p:cNvSpPr/>
          <p:nvPr/>
        </p:nvSpPr>
        <p:spPr>
          <a:xfrm>
            <a:off x="7270044" y="4100975"/>
            <a:ext cx="2528712" cy="1219437"/>
          </a:xfrm>
          <a:prstGeom prst="wedgeRoundRectCallout">
            <a:avLst>
              <a:gd name="adj1" fmla="val -99536"/>
              <a:gd name="adj2" fmla="val -7922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このまま実行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pPr algn="ctr"/>
            <a:r>
              <a:rPr kumimoji="1" lang="ja-JP" altLang="en-US"/>
              <a:t>ドライブにコピー</a:t>
            </a:r>
            <a:endParaRPr kumimoji="1" lang="en-US" altLang="ja-JP" dirty="0"/>
          </a:p>
          <a:p>
            <a:pPr algn="ctr"/>
            <a:r>
              <a:rPr kumimoji="1" lang="ja-JP" altLang="en-US"/>
              <a:t>してから実行</a:t>
            </a:r>
            <a:endParaRPr kumimoji="1" lang="en-US" altLang="ja-JP" dirty="0"/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4B3723A4-4E2A-284B-B75C-87AC4CBA4486}"/>
              </a:ext>
            </a:extLst>
          </p:cNvPr>
          <p:cNvSpPr/>
          <p:nvPr/>
        </p:nvSpPr>
        <p:spPr>
          <a:xfrm>
            <a:off x="2486155" y="2136708"/>
            <a:ext cx="4253312" cy="606372"/>
          </a:xfrm>
          <a:prstGeom prst="wedgeRoundRectCallout">
            <a:avLst>
              <a:gd name="adj1" fmla="val -37305"/>
              <a:gd name="adj2" fmla="val 827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解答ページは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上で表示？</a:t>
            </a:r>
            <a:endParaRPr kumimoji="1" lang="en-US" altLang="ja-JP" dirty="0"/>
          </a:p>
        </p:txBody>
      </p: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A6EC8629-CF5A-D44C-A64E-159B4AF45A7B}"/>
              </a:ext>
            </a:extLst>
          </p:cNvPr>
          <p:cNvSpPr/>
          <p:nvPr/>
        </p:nvSpPr>
        <p:spPr>
          <a:xfrm>
            <a:off x="7270044" y="4089687"/>
            <a:ext cx="2528712" cy="1219437"/>
          </a:xfrm>
          <a:prstGeom prst="wedgeRoundRectCallout">
            <a:avLst>
              <a:gd name="adj1" fmla="val 54928"/>
              <a:gd name="adj2" fmla="val 9018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このまま実行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pPr algn="ctr"/>
            <a:r>
              <a:rPr kumimoji="1" lang="ja-JP" altLang="en-US"/>
              <a:t>ドライブにコピー</a:t>
            </a:r>
            <a:endParaRPr kumimoji="1" lang="en-US" altLang="ja-JP" dirty="0"/>
          </a:p>
          <a:p>
            <a:pPr algn="ctr"/>
            <a:r>
              <a:rPr kumimoji="1" lang="ja-JP" altLang="en-US"/>
              <a:t>してから実行</a:t>
            </a:r>
            <a:endParaRPr kumimoji="1"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BE0BB2-E819-A94C-A4D8-0B99BB0777CA}"/>
              </a:ext>
            </a:extLst>
          </p:cNvPr>
          <p:cNvSpPr/>
          <p:nvPr/>
        </p:nvSpPr>
        <p:spPr>
          <a:xfrm>
            <a:off x="5328356" y="3495583"/>
            <a:ext cx="891822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A33974-A8E4-4442-AB3F-E7C4F97EB1FF}"/>
              </a:ext>
            </a:extLst>
          </p:cNvPr>
          <p:cNvSpPr/>
          <p:nvPr/>
        </p:nvSpPr>
        <p:spPr>
          <a:xfrm>
            <a:off x="9570156" y="5837721"/>
            <a:ext cx="891822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2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45F3-32DE-594F-B45B-FFF3416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サンプルコードリンク集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04B12C7-1347-0449-B13D-25310140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521244" cy="3880773"/>
          </a:xfrm>
        </p:spPr>
        <p:txBody>
          <a:bodyPr>
            <a:normAutofit/>
          </a:bodyPr>
          <a:lstStyle/>
          <a:p>
            <a:r>
              <a:rPr lang="ja-JP" altLang="en-US"/>
              <a:t>サンプルコード１（</a:t>
            </a:r>
            <a:r>
              <a:rPr lang="en" altLang="ja-JP" dirty="0"/>
              <a:t>R</a:t>
            </a:r>
            <a:r>
              <a:rPr lang="ja-JP" altLang="en"/>
              <a:t>） </a:t>
            </a:r>
            <a:br>
              <a:rPr lang="en-US" altLang="ja-JP" dirty="0"/>
            </a:br>
            <a:r>
              <a:rPr lang="en" altLang="ja-JP" sz="1600" dirty="0">
                <a:hlinkClick r:id="rId2"/>
              </a:rPr>
              <a:t>https://colab.research.google.com/github/mkato-riken/test/blob/main/R_ex1.ipynb</a:t>
            </a:r>
            <a:endParaRPr lang="en" altLang="ja-JP" sz="1600" dirty="0"/>
          </a:p>
          <a:p>
            <a:r>
              <a:rPr lang="ja-JP" altLang="en-US"/>
              <a:t>サンプルコード１（</a:t>
            </a:r>
            <a:r>
              <a:rPr lang="en" altLang="ja-JP" dirty="0"/>
              <a:t>R</a:t>
            </a:r>
            <a:r>
              <a:rPr lang="ja-JP" altLang="en"/>
              <a:t>）</a:t>
            </a:r>
            <a:r>
              <a:rPr lang="ja-JP" altLang="en-US"/>
              <a:t>解答例 </a:t>
            </a:r>
            <a:br>
              <a:rPr lang="en-US" altLang="ja-JP" dirty="0"/>
            </a:br>
            <a:r>
              <a:rPr lang="en" altLang="ja-JP" sz="1600" dirty="0">
                <a:hlinkClick r:id="rId3"/>
              </a:rPr>
              <a:t>https://github.com/mkato-riken/test/blob/main/answer/R_ex1_answer.ipynb</a:t>
            </a:r>
            <a:endParaRPr lang="en" altLang="ja-JP" sz="1600" dirty="0"/>
          </a:p>
          <a:p>
            <a:r>
              <a:rPr lang="ja-JP" altLang="en-US"/>
              <a:t>サンプルコード１（</a:t>
            </a:r>
            <a:r>
              <a:rPr lang="en" altLang="ja-JP" dirty="0"/>
              <a:t>Python</a:t>
            </a:r>
            <a:r>
              <a:rPr lang="ja-JP" altLang="en"/>
              <a:t>） </a:t>
            </a:r>
            <a:br>
              <a:rPr lang="en-US" altLang="ja-JP" dirty="0"/>
            </a:br>
            <a:r>
              <a:rPr lang="en" altLang="ja-JP" sz="1600" dirty="0">
                <a:hlinkClick r:id="rId4"/>
              </a:rPr>
              <a:t>https://colab.research.google.com/github/mkato-riken/test/blob/main/Py_ex1.ipynb</a:t>
            </a:r>
            <a:endParaRPr lang="en" altLang="ja-JP" sz="1600" dirty="0"/>
          </a:p>
          <a:p>
            <a:r>
              <a:rPr lang="ja-JP" altLang="en-US"/>
              <a:t>サンプルコード１（</a:t>
            </a:r>
            <a:r>
              <a:rPr lang="en" altLang="ja-JP" dirty="0"/>
              <a:t>Python</a:t>
            </a:r>
            <a:r>
              <a:rPr lang="ja-JP" altLang="en"/>
              <a:t>）</a:t>
            </a:r>
            <a:r>
              <a:rPr lang="ja-JP" altLang="en-US"/>
              <a:t>解答例 </a:t>
            </a:r>
            <a:br>
              <a:rPr lang="en-US" altLang="ja-JP" dirty="0"/>
            </a:br>
            <a:r>
              <a:rPr lang="en" altLang="ja-JP" sz="1600" dirty="0">
                <a:hlinkClick r:id="rId5"/>
              </a:rPr>
              <a:t>https://github.com/mkato-riken/test/blob/main/answer/Py_ex1_answer.ipynb</a:t>
            </a:r>
            <a:endParaRPr lang="en" altLang="ja-JP" sz="1600" dirty="0"/>
          </a:p>
          <a:p>
            <a:r>
              <a:rPr lang="ja-JP" altLang="en-US"/>
              <a:t>サンプルコード２（</a:t>
            </a:r>
            <a:r>
              <a:rPr lang="en" altLang="ja-JP" dirty="0"/>
              <a:t>R</a:t>
            </a:r>
            <a:r>
              <a:rPr lang="ja-JP" altLang="en"/>
              <a:t>）</a:t>
            </a:r>
            <a:br>
              <a:rPr lang="en-US" altLang="ja-JP" dirty="0"/>
            </a:br>
            <a:r>
              <a:rPr lang="en" altLang="ja-JP" sz="1600" dirty="0">
                <a:hlinkClick r:id="rId6"/>
              </a:rPr>
              <a:t>https://colab.research.google.com/github/mkato-riken/test/blob/main/R_ex2.ipynb</a:t>
            </a:r>
            <a:endParaRPr lang="en" altLang="ja-JP" sz="1600" dirty="0"/>
          </a:p>
          <a:p>
            <a:r>
              <a:rPr lang="ja-JP" altLang="en-US"/>
              <a:t>サンプルコード２（</a:t>
            </a:r>
            <a:r>
              <a:rPr lang="en" altLang="ja-JP" dirty="0"/>
              <a:t>R</a:t>
            </a:r>
            <a:r>
              <a:rPr lang="ja-JP" altLang="en"/>
              <a:t>）</a:t>
            </a:r>
            <a:r>
              <a:rPr lang="ja-JP" altLang="en-US"/>
              <a:t>解答例 </a:t>
            </a:r>
            <a:br>
              <a:rPr lang="en-US" altLang="ja-JP" dirty="0"/>
            </a:br>
            <a:r>
              <a:rPr lang="en" altLang="ja-JP" sz="1600" dirty="0">
                <a:hlinkClick r:id="rId7"/>
              </a:rPr>
              <a:t>https://github.com/mkato-riken/test/blob/main/answer/R_ex2_answer.ipynb</a:t>
            </a:r>
            <a:endParaRPr lang="en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8348155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{B0BEF991-387E-9540-8BD6-B9710E74079E}tf10001060</Template>
  <TotalTime>86</TotalTime>
  <Words>372</Words>
  <Application>Microsoft Macintosh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ファセット</vt:lpstr>
      <vt:lpstr>Google ColaboratolyとGitHubでの演習テスト</vt:lpstr>
      <vt:lpstr>Dropboxに保存したファイル</vt:lpstr>
      <vt:lpstr>手順1 Google Colaboratory画面を開く</vt:lpstr>
      <vt:lpstr>手順2 コードを書いて実行</vt:lpstr>
      <vt:lpstr>サンプルコードリンク集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加藤真奈美</dc:creator>
  <cp:lastModifiedBy>加藤真奈美</cp:lastModifiedBy>
  <cp:revision>19</cp:revision>
  <dcterms:created xsi:type="dcterms:W3CDTF">2020-11-30T04:23:22Z</dcterms:created>
  <dcterms:modified xsi:type="dcterms:W3CDTF">2020-11-30T05:53:33Z</dcterms:modified>
</cp:coreProperties>
</file>