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zbslayer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rader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Broker Architecture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210945"/>
            <a:ext cx="9709150" cy="512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rader Component"/>
          <p:cNvSpPr txBox="1"/>
          <p:nvPr>
            <p:ph type="title"/>
          </p:nvPr>
        </p:nvSpPr>
        <p:spPr>
          <a:xfrm>
            <a:off x="669882" y="463115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Broker Highlight One——Decoupled Component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659890"/>
            <a:ext cx="106279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>
                <a:sym typeface="+mn-ea"/>
              </a:rPr>
              <a:t>Microservice Architecture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RabbitMQ Middleware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Event-driven Domain</a:t>
            </a:r>
            <a:endParaRPr lang="en-US" altLang="zh-CN" sz="28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rader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Broker Highlight Two——Excellent Performance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659890"/>
            <a:ext cx="1062799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In-memmory Order Processing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>
                <a:sym typeface="+mn-ea"/>
              </a:rPr>
              <a:t>Asynchronous Function Call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Fine-grained Concurrency </a:t>
            </a:r>
            <a:r>
              <a:rPr lang="en-US" altLang="zh-CN" sz="2800"/>
              <a:t>Without Lock 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CQRS(Command Query Responsibility Seperate)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Algorithm &amp;&amp; Data Structure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rader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Broker Highlight Three——High Availability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675130"/>
            <a:ext cx="1062799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>
                <a:sym typeface="+mn-ea"/>
              </a:rPr>
              <a:t>Cluster Deployment Pattern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Event Sourcing &amp;&amp; Snapshot</a:t>
            </a: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 sz="28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800"/>
              <a:t>Docker-C</a:t>
            </a:r>
            <a:r>
              <a:rPr lang="en-US" altLang="zh-CN" sz="2800"/>
              <a:t>ompose &amp;&amp; CICD</a:t>
            </a:r>
            <a:endParaRPr lang="en-US" altLang="zh-CN" sz="2800"/>
          </a:p>
          <a:p>
            <a:pPr indent="0">
              <a:buFont typeface="Wingdings" panose="05000000000000000000" charset="0"/>
              <a:buNone/>
            </a:pPr>
            <a:endParaRPr lang="en-US" altLang="zh-CN" sz="280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36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Broker Architecture</vt:lpstr>
      <vt:lpstr>Broker Highlight One——Decoupled Component</vt:lpstr>
      <vt:lpstr>Broker Highlight Two——Excellent Performance</vt:lpstr>
      <vt:lpstr>Broker Highlight Three——High Availability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singularity of space time</cp:lastModifiedBy>
  <cp:revision>5</cp:revision>
  <dcterms:created xsi:type="dcterms:W3CDTF">2019-06-08T14:30:00Z</dcterms:created>
  <dcterms:modified xsi:type="dcterms:W3CDTF">2019-06-09T13:54:07Z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