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 id="2147483664" r:id="rId3"/>
    <p:sldMasterId id="2147483678" r:id="rId4"/>
    <p:sldMasterId id="2147483683" r:id="rId5"/>
  </p:sldMasterIdLst>
  <p:notesMasterIdLst>
    <p:notesMasterId r:id="rId9"/>
  </p:notesMasterIdLst>
  <p:handoutMasterIdLst>
    <p:handoutMasterId r:id="rId10"/>
  </p:handoutMasterIdLst>
  <p:sldIdLst>
    <p:sldId id="262" r:id="rId6"/>
    <p:sldId id="332" r:id="rId7"/>
    <p:sldId id="333" r:id="rId8"/>
  </p:sldIdLst>
  <p:sldSz cx="9144000" cy="6858000" type="screen4x3"/>
  <p:notesSz cx="6794500" cy="99314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BE0E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25" autoAdjust="0"/>
    <p:restoredTop sz="86657" autoAdjust="0"/>
  </p:normalViewPr>
  <p:slideViewPr>
    <p:cSldViewPr>
      <p:cViewPr varScale="1">
        <p:scale>
          <a:sx n="102" d="100"/>
          <a:sy n="102" d="100"/>
        </p:scale>
        <p:origin x="113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1901" y="-91"/>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48100" y="0"/>
            <a:ext cx="2944813" cy="496888"/>
          </a:xfrm>
          <a:prstGeom prst="rect">
            <a:avLst/>
          </a:prstGeom>
        </p:spPr>
        <p:txBody>
          <a:bodyPr vert="horz" lIns="91440" tIns="45720" rIns="91440" bIns="45720" rtlCol="0"/>
          <a:lstStyle>
            <a:lvl1pPr algn="r">
              <a:defRPr sz="1200"/>
            </a:lvl1pPr>
          </a:lstStyle>
          <a:p>
            <a:fld id="{FAE49BF8-F61B-40EB-A289-796D83FFD4D4}" type="datetimeFigureOut">
              <a:rPr lang="en-NZ" smtClean="0"/>
              <a:t>4/05/20</a:t>
            </a:fld>
            <a:endParaRPr lang="en-NZ"/>
          </a:p>
        </p:txBody>
      </p:sp>
      <p:sp>
        <p:nvSpPr>
          <p:cNvPr id="4" name="Footer Placeholder 3"/>
          <p:cNvSpPr>
            <a:spLocks noGrp="1"/>
          </p:cNvSpPr>
          <p:nvPr>
            <p:ph type="ftr" sz="quarter" idx="2"/>
          </p:nvPr>
        </p:nvSpPr>
        <p:spPr>
          <a:xfrm>
            <a:off x="0" y="9432925"/>
            <a:ext cx="2944813" cy="496888"/>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48100" y="9432925"/>
            <a:ext cx="2944813" cy="496888"/>
          </a:xfrm>
          <a:prstGeom prst="rect">
            <a:avLst/>
          </a:prstGeom>
        </p:spPr>
        <p:txBody>
          <a:bodyPr vert="horz" lIns="91440" tIns="45720" rIns="91440" bIns="45720" rtlCol="0" anchor="b"/>
          <a:lstStyle>
            <a:lvl1pPr algn="r">
              <a:defRPr sz="1200"/>
            </a:lvl1pPr>
          </a:lstStyle>
          <a:p>
            <a:fld id="{82BC9E23-ECDB-4EAE-99C0-C429936E5D44}" type="slidenum">
              <a:rPr lang="en-NZ" smtClean="0"/>
              <a:t>‹#›</a:t>
            </a:fld>
            <a:endParaRPr lang="en-NZ"/>
          </a:p>
        </p:txBody>
      </p:sp>
    </p:spTree>
    <p:extLst>
      <p:ext uri="{BB962C8B-B14F-4D97-AF65-F5344CB8AC3E}">
        <p14:creationId xmlns:p14="http://schemas.microsoft.com/office/powerpoint/2010/main" val="4067125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A5C8C79E-36C2-4802-9CB1-A238CBC453BB}" type="datetimeFigureOut">
              <a:rPr lang="en-US" smtClean="0"/>
              <a:pPr/>
              <a:t>5/4/20</a:t>
            </a:fld>
            <a:endParaRPr lang="en-US"/>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2B697B2A-15B9-428E-8C59-00DE7D1CF8EC}" type="slidenum">
              <a:rPr lang="en-US" smtClean="0"/>
              <a:pPr/>
              <a:t>‹#›</a:t>
            </a:fld>
            <a:endParaRPr lang="en-US"/>
          </a:p>
        </p:txBody>
      </p:sp>
    </p:spTree>
    <p:extLst>
      <p:ext uri="{BB962C8B-B14F-4D97-AF65-F5344CB8AC3E}">
        <p14:creationId xmlns:p14="http://schemas.microsoft.com/office/powerpoint/2010/main" val="4151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697B2A-15B9-428E-8C59-00DE7D1CF8EC}" type="slidenum">
              <a:rPr lang="en-US" smtClean="0"/>
              <a:pPr/>
              <a:t>3</a:t>
            </a:fld>
            <a:endParaRPr lang="en-US"/>
          </a:p>
        </p:txBody>
      </p:sp>
    </p:spTree>
    <p:extLst>
      <p:ext uri="{BB962C8B-B14F-4D97-AF65-F5344CB8AC3E}">
        <p14:creationId xmlns:p14="http://schemas.microsoft.com/office/powerpoint/2010/main" val="683482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19400" y="609600"/>
            <a:ext cx="6096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304800" y="6248400"/>
            <a:ext cx="1905000" cy="457200"/>
          </a:xfrm>
          <a:prstGeom prst="rect">
            <a:avLst/>
          </a:prstGeom>
        </p:spPr>
        <p:txBody>
          <a:bodyPr/>
          <a:lstStyle>
            <a:lvl1pPr>
              <a:defRPr/>
            </a:lvl1pPr>
          </a:lstStyle>
          <a:p>
            <a:r>
              <a:rPr lang="en-US">
                <a:solidFill>
                  <a:srgbClr val="FF9966"/>
                </a:solidFill>
              </a:rPr>
              <a:t>© Copyright Ned Mohan 2009 </a:t>
            </a:r>
          </a:p>
        </p:txBody>
      </p:sp>
      <p:sp>
        <p:nvSpPr>
          <p:cNvPr id="4" name="Footer Placeholder 3"/>
          <p:cNvSpPr>
            <a:spLocks noGrp="1"/>
          </p:cNvSpPr>
          <p:nvPr>
            <p:ph type="ftr" sz="quarter" idx="11"/>
          </p:nvPr>
        </p:nvSpPr>
        <p:spPr>
          <a:xfrm>
            <a:off x="3581400" y="6248400"/>
            <a:ext cx="2895600" cy="457200"/>
          </a:xfrm>
          <a:prstGeom prst="rect">
            <a:avLst/>
          </a:prstGeom>
        </p:spPr>
        <p:txBody>
          <a:bodyPr/>
          <a:lstStyle>
            <a:lvl1pPr>
              <a:defRPr/>
            </a:lvl1pPr>
          </a:lstStyle>
          <a:p>
            <a:endParaRPr lang="en-US">
              <a:solidFill>
                <a:srgbClr val="FF9966"/>
              </a:solidFill>
            </a:endParaRPr>
          </a:p>
        </p:txBody>
      </p:sp>
      <p:sp>
        <p:nvSpPr>
          <p:cNvPr id="5" name="Slide Number Placeholder 4"/>
          <p:cNvSpPr>
            <a:spLocks noGrp="1"/>
          </p:cNvSpPr>
          <p:nvPr>
            <p:ph type="sldNum" sz="quarter" idx="12"/>
          </p:nvPr>
        </p:nvSpPr>
        <p:spPr>
          <a:xfrm>
            <a:off x="7010400" y="6248400"/>
            <a:ext cx="1905000" cy="457200"/>
          </a:xfrm>
        </p:spPr>
        <p:txBody>
          <a:bodyPr/>
          <a:lstStyle>
            <a:lvl1pPr>
              <a:defRPr/>
            </a:lvl1pPr>
          </a:lstStyle>
          <a:p>
            <a:fld id="{D5901862-EFFC-4371-9CC6-74D6E775AB2B}" type="slidenum">
              <a:rPr lang="en-US">
                <a:solidFill>
                  <a:srgbClr val="FF9966"/>
                </a:solidFill>
              </a:rPr>
              <a:pPr/>
              <a:t>‹#›</a:t>
            </a:fld>
            <a:endParaRPr lang="en-US">
              <a:solidFill>
                <a:srgbClr val="FF9966"/>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609600"/>
            <a:ext cx="6096000" cy="1143000"/>
          </a:xfrm>
        </p:spPr>
        <p:txBody>
          <a:bodyPr/>
          <a:lstStyle/>
          <a:p>
            <a:r>
              <a:rPr lang="en-US"/>
              <a:t>Click to edit Master title style</a:t>
            </a:r>
          </a:p>
        </p:txBody>
      </p:sp>
      <p:sp>
        <p:nvSpPr>
          <p:cNvPr id="3" name="Content Placeholder 2"/>
          <p:cNvSpPr>
            <a:spLocks noGrp="1"/>
          </p:cNvSpPr>
          <p:nvPr>
            <p:ph sz="half" idx="1"/>
          </p:nvPr>
        </p:nvSpPr>
        <p:spPr>
          <a:xfrm>
            <a:off x="2819400" y="1981200"/>
            <a:ext cx="2971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43600" y="1981200"/>
            <a:ext cx="2971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43600" y="4114800"/>
            <a:ext cx="2971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304800" y="6248400"/>
            <a:ext cx="1905000" cy="457200"/>
          </a:xfrm>
          <a:prstGeom prst="rect">
            <a:avLst/>
          </a:prstGeom>
        </p:spPr>
        <p:txBody>
          <a:bodyPr/>
          <a:lstStyle>
            <a:lvl1pPr>
              <a:defRPr/>
            </a:lvl1pPr>
          </a:lstStyle>
          <a:p>
            <a:r>
              <a:rPr lang="en-US">
                <a:solidFill>
                  <a:srgbClr val="FF9966"/>
                </a:solidFill>
              </a:rPr>
              <a:t>© Copyright Ned Mohan 2009 </a:t>
            </a:r>
          </a:p>
        </p:txBody>
      </p:sp>
      <p:sp>
        <p:nvSpPr>
          <p:cNvPr id="7" name="Footer Placeholder 6"/>
          <p:cNvSpPr>
            <a:spLocks noGrp="1"/>
          </p:cNvSpPr>
          <p:nvPr>
            <p:ph type="ftr" sz="quarter" idx="11"/>
          </p:nvPr>
        </p:nvSpPr>
        <p:spPr>
          <a:xfrm>
            <a:off x="3581400" y="6248400"/>
            <a:ext cx="2895600" cy="457200"/>
          </a:xfrm>
          <a:prstGeom prst="rect">
            <a:avLst/>
          </a:prstGeom>
        </p:spPr>
        <p:txBody>
          <a:bodyPr/>
          <a:lstStyle>
            <a:lvl1pPr>
              <a:defRPr/>
            </a:lvl1pPr>
          </a:lstStyle>
          <a:p>
            <a:endParaRPr lang="en-US">
              <a:solidFill>
                <a:srgbClr val="FF9966"/>
              </a:solidFill>
            </a:endParaRPr>
          </a:p>
        </p:txBody>
      </p:sp>
      <p:sp>
        <p:nvSpPr>
          <p:cNvPr id="8" name="Slide Number Placeholder 7"/>
          <p:cNvSpPr>
            <a:spLocks noGrp="1"/>
          </p:cNvSpPr>
          <p:nvPr>
            <p:ph type="sldNum" sz="quarter" idx="12"/>
          </p:nvPr>
        </p:nvSpPr>
        <p:spPr>
          <a:xfrm>
            <a:off x="7010400" y="6248400"/>
            <a:ext cx="1905000" cy="457200"/>
          </a:xfrm>
        </p:spPr>
        <p:txBody>
          <a:bodyPr/>
          <a:lstStyle>
            <a:lvl1pPr>
              <a:defRPr/>
            </a:lvl1pPr>
          </a:lstStyle>
          <a:p>
            <a:fld id="{E5DE9505-7898-4D3D-B6A4-7F7C801FA919}" type="slidenum">
              <a:rPr lang="en-US">
                <a:solidFill>
                  <a:srgbClr val="FF9966"/>
                </a:solidFill>
              </a:rPr>
              <a:pPr/>
              <a:t>‹#›</a:t>
            </a:fld>
            <a:endParaRPr lang="en-US">
              <a:solidFill>
                <a:srgbClr val="FF9966"/>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4800" y="6248400"/>
            <a:ext cx="1905000" cy="457200"/>
          </a:xfrm>
          <a:prstGeom prst="rect">
            <a:avLst/>
          </a:prstGeom>
        </p:spPr>
        <p:txBody>
          <a:bodyPr/>
          <a:lstStyle>
            <a:lvl1pPr>
              <a:defRPr/>
            </a:lvl1pPr>
          </a:lstStyle>
          <a:p>
            <a:r>
              <a:rPr lang="en-US">
                <a:solidFill>
                  <a:srgbClr val="FF9966"/>
                </a:solidFill>
              </a:rPr>
              <a:t>© Copyright Ned Mohan 2009 </a:t>
            </a:r>
          </a:p>
        </p:txBody>
      </p:sp>
      <p:sp>
        <p:nvSpPr>
          <p:cNvPr id="3" name="Footer Placeholder 2"/>
          <p:cNvSpPr>
            <a:spLocks noGrp="1"/>
          </p:cNvSpPr>
          <p:nvPr>
            <p:ph type="ftr" sz="quarter" idx="11"/>
          </p:nvPr>
        </p:nvSpPr>
        <p:spPr>
          <a:xfrm>
            <a:off x="3581400" y="6248400"/>
            <a:ext cx="2895600" cy="457200"/>
          </a:xfrm>
          <a:prstGeom prst="rect">
            <a:avLst/>
          </a:prstGeom>
        </p:spPr>
        <p:txBody>
          <a:bodyPr/>
          <a:lstStyle>
            <a:lvl1pPr>
              <a:defRPr/>
            </a:lvl1pPr>
          </a:lstStyle>
          <a:p>
            <a:endParaRPr lang="en-US">
              <a:solidFill>
                <a:srgbClr val="FF9966"/>
              </a:solidFill>
            </a:endParaRPr>
          </a:p>
        </p:txBody>
      </p:sp>
      <p:sp>
        <p:nvSpPr>
          <p:cNvPr id="4" name="Slide Number Placeholder 3"/>
          <p:cNvSpPr>
            <a:spLocks noGrp="1"/>
          </p:cNvSpPr>
          <p:nvPr>
            <p:ph type="sldNum" sz="quarter" idx="12"/>
          </p:nvPr>
        </p:nvSpPr>
        <p:spPr/>
        <p:txBody>
          <a:bodyPr/>
          <a:lstStyle>
            <a:lvl1pPr>
              <a:defRPr/>
            </a:lvl1pPr>
          </a:lstStyle>
          <a:p>
            <a:fld id="{A766D01B-B9F7-4661-8FD5-DDEF3957FF4A}" type="slidenum">
              <a:rPr lang="en-US">
                <a:solidFill>
                  <a:srgbClr val="FF9966"/>
                </a:solidFill>
              </a:rPr>
              <a:pPr/>
              <a:t>‹#›</a:t>
            </a:fld>
            <a:endParaRPr lang="en-US">
              <a:solidFill>
                <a:srgbClr val="FF9966"/>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04800" y="6248400"/>
            <a:ext cx="1905000" cy="457200"/>
          </a:xfrm>
          <a:prstGeom prst="rect">
            <a:avLst/>
          </a:prstGeom>
        </p:spPr>
        <p:txBody>
          <a:bodyPr/>
          <a:lstStyle>
            <a:lvl1pPr>
              <a:defRPr/>
            </a:lvl1pPr>
          </a:lstStyle>
          <a:p>
            <a:r>
              <a:rPr lang="en-US">
                <a:solidFill>
                  <a:srgbClr val="FF9966"/>
                </a:solidFill>
              </a:rPr>
              <a:t>© Copyright Ned Mohan 2009 </a:t>
            </a:r>
          </a:p>
        </p:txBody>
      </p:sp>
      <p:sp>
        <p:nvSpPr>
          <p:cNvPr id="6" name="Footer Placeholder 5"/>
          <p:cNvSpPr>
            <a:spLocks noGrp="1"/>
          </p:cNvSpPr>
          <p:nvPr>
            <p:ph type="ftr" sz="quarter" idx="11"/>
          </p:nvPr>
        </p:nvSpPr>
        <p:spPr>
          <a:xfrm>
            <a:off x="3581400" y="6248400"/>
            <a:ext cx="2895600" cy="457200"/>
          </a:xfrm>
          <a:prstGeom prst="rect">
            <a:avLst/>
          </a:prstGeom>
        </p:spPr>
        <p:txBody>
          <a:bodyPr/>
          <a:lstStyle>
            <a:lvl1pPr>
              <a:defRPr/>
            </a:lvl1pPr>
          </a:lstStyle>
          <a:p>
            <a:endParaRPr lang="en-US">
              <a:solidFill>
                <a:srgbClr val="FF9966"/>
              </a:solidFill>
            </a:endParaRPr>
          </a:p>
        </p:txBody>
      </p:sp>
      <p:sp>
        <p:nvSpPr>
          <p:cNvPr id="7" name="Slide Number Placeholder 6"/>
          <p:cNvSpPr>
            <a:spLocks noGrp="1"/>
          </p:cNvSpPr>
          <p:nvPr>
            <p:ph type="sldNum" sz="quarter" idx="12"/>
          </p:nvPr>
        </p:nvSpPr>
        <p:spPr/>
        <p:txBody>
          <a:bodyPr/>
          <a:lstStyle>
            <a:lvl1pPr>
              <a:defRPr/>
            </a:lvl1pPr>
          </a:lstStyle>
          <a:p>
            <a:fld id="{66B1F050-B9FC-4A48-9C5A-BF3636DE96F8}" type="slidenum">
              <a:rPr lang="en-US">
                <a:solidFill>
                  <a:srgbClr val="FF9966"/>
                </a:solidFill>
              </a:rPr>
              <a:pPr/>
              <a:t>‹#›</a:t>
            </a:fld>
            <a:endParaRPr lang="en-US">
              <a:solidFill>
                <a:srgbClr val="FF9966"/>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strip for ppt template -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852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203517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1192213" y="1785926"/>
            <a:ext cx="7772400" cy="1470025"/>
          </a:xfrm>
        </p:spPr>
        <p:txBody>
          <a:bodyPr/>
          <a:lstStyle>
            <a:lvl1pPr>
              <a:defRPr/>
            </a:lvl1pPr>
          </a:lstStyle>
          <a:p>
            <a:r>
              <a:rPr lang="en-US"/>
              <a:t>Click to edit Master title style</a:t>
            </a:r>
            <a:endParaRPr lang="en-NZ" dirty="0"/>
          </a:p>
        </p:txBody>
      </p:sp>
      <p:sp>
        <p:nvSpPr>
          <p:cNvPr id="10243" name="Rectangle 3"/>
          <p:cNvSpPr>
            <a:spLocks noGrp="1" noChangeArrowheads="1"/>
          </p:cNvSpPr>
          <p:nvPr>
            <p:ph type="subTitle" idx="1"/>
          </p:nvPr>
        </p:nvSpPr>
        <p:spPr>
          <a:xfrm>
            <a:off x="1878013" y="3541701"/>
            <a:ext cx="6400800" cy="1752600"/>
          </a:xfrm>
        </p:spPr>
        <p:txBody>
          <a:bodyPr/>
          <a:lstStyle>
            <a:lvl1pPr marL="0" indent="0" algn="ctr">
              <a:buFontTx/>
              <a:buNone/>
              <a:defRPr/>
            </a:lvl1pPr>
          </a:lstStyle>
          <a:p>
            <a:r>
              <a:rPr lang="en-US"/>
              <a:t>Click to edit Master subtitle style</a:t>
            </a:r>
            <a:endParaRPr lang="en-NZ"/>
          </a:p>
        </p:txBody>
      </p:sp>
      <p:sp>
        <p:nvSpPr>
          <p:cNvPr id="6" name="Rectangle 4"/>
          <p:cNvSpPr>
            <a:spLocks noGrp="1" noChangeArrowheads="1"/>
          </p:cNvSpPr>
          <p:nvPr>
            <p:ph type="dt" sz="half" idx="10"/>
          </p:nvPr>
        </p:nvSpPr>
        <p:spPr>
          <a:xfrm>
            <a:off x="998538" y="6245225"/>
            <a:ext cx="2133600" cy="476250"/>
          </a:xfrm>
        </p:spPr>
        <p:txBody>
          <a:bodyPr/>
          <a:lstStyle>
            <a:lvl1pPr>
              <a:defRPr/>
            </a:lvl1pPr>
          </a:lstStyle>
          <a:p>
            <a:endParaRPr lang="en-US"/>
          </a:p>
        </p:txBody>
      </p:sp>
      <p:sp>
        <p:nvSpPr>
          <p:cNvPr id="7" name="Rectangle 5"/>
          <p:cNvSpPr>
            <a:spLocks noGrp="1" noChangeArrowheads="1"/>
          </p:cNvSpPr>
          <p:nvPr>
            <p:ph type="ftr" sz="quarter" idx="11"/>
          </p:nvPr>
        </p:nvSpPr>
        <p:spPr>
          <a:xfrm>
            <a:off x="3548063" y="6245225"/>
            <a:ext cx="2895600" cy="476250"/>
          </a:xfrm>
        </p:spPr>
        <p:txBody>
          <a:bodyPr/>
          <a:lstStyle>
            <a:lvl1pPr>
              <a:defRPr/>
            </a:lvl1pPr>
          </a:lstStyle>
          <a:p>
            <a:endParaRPr lang="en-US"/>
          </a:p>
        </p:txBody>
      </p:sp>
      <p:sp>
        <p:nvSpPr>
          <p:cNvPr id="8" name="Rectangle 6"/>
          <p:cNvSpPr>
            <a:spLocks noGrp="1" noChangeArrowheads="1"/>
          </p:cNvSpPr>
          <p:nvPr>
            <p:ph type="sldNum" sz="quarter" idx="12"/>
          </p:nvPr>
        </p:nvSpPr>
        <p:spPr>
          <a:xfrm>
            <a:off x="6877050" y="6245225"/>
            <a:ext cx="2133600" cy="476250"/>
          </a:xfrm>
        </p:spPr>
        <p:txBody>
          <a:bodyPr/>
          <a:lstStyle>
            <a:lvl1pPr>
              <a:defRPr/>
            </a:lvl1pPr>
          </a:lstStyle>
          <a:p>
            <a:fld id="{68EAFDCA-962F-4861-969E-CD9080AC54F0}" type="slidenum">
              <a:rPr lang="en-US" smtClean="0"/>
              <a:pPr/>
              <a:t>‹#›</a:t>
            </a:fld>
            <a:endParaRPr lang="en-US"/>
          </a:p>
        </p:txBody>
      </p:sp>
    </p:spTree>
    <p:extLst>
      <p:ext uri="{BB962C8B-B14F-4D97-AF65-F5344CB8AC3E}">
        <p14:creationId xmlns:p14="http://schemas.microsoft.com/office/powerpoint/2010/main" val="4049170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388" y="1"/>
            <a:ext cx="7772400" cy="838200"/>
          </a:xfrm>
        </p:spPr>
        <p:txBody>
          <a:bodyPr/>
          <a:lstStyle>
            <a:lvl1pPr>
              <a:defRPr sz="3200"/>
            </a:lvl1pPr>
          </a:lstStyle>
          <a:p>
            <a:r>
              <a:rPr lang="en-US" dirty="0"/>
              <a:t>Click to edit Master title style</a:t>
            </a:r>
            <a:endParaRPr lang="en-NZ" dirty="0"/>
          </a:p>
        </p:txBody>
      </p:sp>
      <p:sp>
        <p:nvSpPr>
          <p:cNvPr id="3" name="Content Placeholder 2"/>
          <p:cNvSpPr>
            <a:spLocks noGrp="1"/>
          </p:cNvSpPr>
          <p:nvPr>
            <p:ph idx="1"/>
          </p:nvPr>
        </p:nvSpPr>
        <p:spPr>
          <a:xfrm>
            <a:off x="179388" y="1143000"/>
            <a:ext cx="7772400" cy="45180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4" name="Rectangle 4"/>
          <p:cNvSpPr>
            <a:spLocks noGrp="1" noChangeArrowheads="1"/>
          </p:cNvSpPr>
          <p:nvPr>
            <p:ph type="dt" sz="half" idx="10"/>
          </p:nvPr>
        </p:nvSpPr>
        <p:spPr>
          <a:ln/>
        </p:spPr>
        <p:txBody>
          <a:bodyPr/>
          <a:lstStyle>
            <a:lvl1pPr>
              <a:defRPr/>
            </a:lvl1pPr>
          </a:lstStyle>
          <a:p>
            <a:pPr eaLnBrk="1" latinLnBrk="0" hangingPunct="1"/>
            <a:fld id="{74CBEAF9-9E58-4CC8-A6FF-6DD8A58DEEA4}" type="datetimeFigureOut">
              <a:rPr lang="en-US" smtClean="0"/>
              <a:pPr eaLnBrk="1" latinLnBrk="0" hangingPunct="1"/>
              <a:t>5/4/20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kumimoji="0" lang="en-US"/>
          </a:p>
        </p:txBody>
      </p:sp>
      <p:sp>
        <p:nvSpPr>
          <p:cNvPr id="6" name="Rectangle 6"/>
          <p:cNvSpPr>
            <a:spLocks noGrp="1" noChangeArrowheads="1"/>
          </p:cNvSpPr>
          <p:nvPr>
            <p:ph type="sldNum" sz="quarter" idx="12"/>
          </p:nvPr>
        </p:nvSpPr>
        <p:spPr>
          <a:ln/>
        </p:spPr>
        <p:txBody>
          <a:bodyPr/>
          <a:lstStyle>
            <a:lvl1pPr>
              <a:defRPr/>
            </a:lvl1pPr>
          </a:lstStyle>
          <a:p>
            <a:fld id="{68EAFDCA-962F-4861-969E-CD9080AC54F0}" type="slidenum">
              <a:rPr lang="en-US" smtClean="0"/>
              <a:pPr/>
              <a:t>‹#›</a:t>
            </a:fld>
            <a:endParaRPr lang="en-US"/>
          </a:p>
        </p:txBody>
      </p:sp>
    </p:spTree>
    <p:extLst>
      <p:ext uri="{BB962C8B-B14F-4D97-AF65-F5344CB8AC3E}">
        <p14:creationId xmlns:p14="http://schemas.microsoft.com/office/powerpoint/2010/main" val="2077157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0062" y="4214807"/>
            <a:ext cx="7772400" cy="1362075"/>
          </a:xfrm>
        </p:spPr>
        <p:txBody>
          <a:bodyPr anchor="t"/>
          <a:lstStyle>
            <a:lvl1pPr algn="l">
              <a:defRPr sz="4000" b="1" cap="all"/>
            </a:lvl1pPr>
          </a:lstStyle>
          <a:p>
            <a:r>
              <a:rPr lang="en-US"/>
              <a:t>Click to edit Master title style</a:t>
            </a:r>
            <a:endParaRPr lang="en-NZ" dirty="0"/>
          </a:p>
        </p:txBody>
      </p:sp>
      <p:sp>
        <p:nvSpPr>
          <p:cNvPr id="3" name="Text Placeholder 2"/>
          <p:cNvSpPr>
            <a:spLocks noGrp="1"/>
          </p:cNvSpPr>
          <p:nvPr>
            <p:ph type="body" idx="1"/>
          </p:nvPr>
        </p:nvSpPr>
        <p:spPr>
          <a:xfrm>
            <a:off x="300062" y="271462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8EAFDCA-962F-4861-969E-CD9080AC54F0}" type="slidenum">
              <a:rPr lang="en-US" smtClean="0"/>
              <a:pPr/>
              <a:t>‹#›</a:t>
            </a:fld>
            <a:endParaRPr lang="en-US"/>
          </a:p>
        </p:txBody>
      </p:sp>
    </p:spTree>
    <p:extLst>
      <p:ext uri="{BB962C8B-B14F-4D97-AF65-F5344CB8AC3E}">
        <p14:creationId xmlns:p14="http://schemas.microsoft.com/office/powerpoint/2010/main" val="4147471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179388" y="1700213"/>
            <a:ext cx="3810000" cy="3960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141788" y="1700213"/>
            <a:ext cx="3810000" cy="3960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a:xfrm>
            <a:off x="179388" y="6000750"/>
            <a:ext cx="1905000" cy="457200"/>
          </a:xfrm>
        </p:spPr>
        <p:txBody>
          <a:bodyPr/>
          <a:lstStyle>
            <a:lvl1pPr>
              <a:defRPr/>
            </a:lvl1pPr>
          </a:lstStyle>
          <a:p>
            <a:r>
              <a:rPr lang="en-US">
                <a:solidFill>
                  <a:srgbClr val="FF9966"/>
                </a:solidFill>
              </a:rPr>
              <a:t>© Copyright Ned Mohan 2009 </a:t>
            </a:r>
          </a:p>
        </p:txBody>
      </p:sp>
      <p:sp>
        <p:nvSpPr>
          <p:cNvPr id="6" name="Footer Placeholder 5"/>
          <p:cNvSpPr>
            <a:spLocks noGrp="1"/>
          </p:cNvSpPr>
          <p:nvPr>
            <p:ph type="ftr" sz="quarter" idx="11"/>
          </p:nvPr>
        </p:nvSpPr>
        <p:spPr>
          <a:xfrm>
            <a:off x="2613025" y="6000750"/>
            <a:ext cx="2895600" cy="457200"/>
          </a:xfrm>
        </p:spPr>
        <p:txBody>
          <a:bodyPr/>
          <a:lstStyle>
            <a:lvl1pPr>
              <a:defRPr/>
            </a:lvl1pPr>
          </a:lstStyle>
          <a:p>
            <a:endParaRPr lang="en-US">
              <a:solidFill>
                <a:srgbClr val="FF9966"/>
              </a:solidFill>
            </a:endParaRPr>
          </a:p>
        </p:txBody>
      </p:sp>
      <p:sp>
        <p:nvSpPr>
          <p:cNvPr id="7" name="Slide Number Placeholder 6"/>
          <p:cNvSpPr>
            <a:spLocks noGrp="1"/>
          </p:cNvSpPr>
          <p:nvPr>
            <p:ph type="sldNum" sz="quarter" idx="12"/>
          </p:nvPr>
        </p:nvSpPr>
        <p:spPr>
          <a:xfrm>
            <a:off x="6084888" y="6000750"/>
            <a:ext cx="825500" cy="457200"/>
          </a:xfrm>
        </p:spPr>
        <p:txBody>
          <a:bodyPr/>
          <a:lstStyle>
            <a:lvl1pPr>
              <a:defRPr/>
            </a:lvl1pPr>
          </a:lstStyle>
          <a:p>
            <a:fld id="{66B1F050-B9FC-4A48-9C5A-BF3636DE96F8}" type="slidenum">
              <a:rPr lang="en-US" smtClean="0">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2047802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229600" cy="1143000"/>
          </a:xfrm>
        </p:spPr>
        <p:txBody>
          <a:bodyPr/>
          <a:lstStyle>
            <a:lvl1pPr>
              <a:defRPr/>
            </a:lvl1pPr>
          </a:lstStyle>
          <a:p>
            <a:r>
              <a:rPr lang="en-US"/>
              <a:t>Click to edit Master title style</a:t>
            </a:r>
            <a:endParaRPr lang="en-NZ" dirty="0"/>
          </a:p>
        </p:txBody>
      </p:sp>
      <p:sp>
        <p:nvSpPr>
          <p:cNvPr id="3" name="Text Placeholder 2"/>
          <p:cNvSpPr>
            <a:spLocks noGrp="1"/>
          </p:cNvSpPr>
          <p:nvPr>
            <p:ph type="body" idx="1"/>
          </p:nvPr>
        </p:nvSpPr>
        <p:spPr>
          <a:xfrm>
            <a:off x="214282" y="1535113"/>
            <a:ext cx="37862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4282" y="2174875"/>
            <a:ext cx="3786214" cy="35401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1021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02125" y="2174875"/>
            <a:ext cx="4041775" cy="35401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Rectangle 4"/>
          <p:cNvSpPr>
            <a:spLocks noGrp="1" noChangeArrowheads="1"/>
          </p:cNvSpPr>
          <p:nvPr>
            <p:ph type="dt" sz="half" idx="10"/>
          </p:nvPr>
        </p:nvSpPr>
        <p:spPr>
          <a:ln/>
        </p:spPr>
        <p:txBody>
          <a:bodyPr/>
          <a:lstStyle>
            <a:lvl1pPr>
              <a:defRPr/>
            </a:lvl1pPr>
          </a:lstStyle>
          <a:p>
            <a:pPr eaLnBrk="1" latinLnBrk="0" hangingPunct="1"/>
            <a:fld id="{74CBEAF9-9E58-4CC8-A6FF-6DD8A58DEEA4}" type="datetimeFigureOut">
              <a:rPr lang="en-US" smtClean="0"/>
              <a:pPr eaLnBrk="1" latinLnBrk="0" hangingPunct="1"/>
              <a:t>5/4/20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kumimoji="0" lang="en-US"/>
          </a:p>
        </p:txBody>
      </p:sp>
      <p:sp>
        <p:nvSpPr>
          <p:cNvPr id="9" name="Rectangle 6"/>
          <p:cNvSpPr>
            <a:spLocks noGrp="1" noChangeArrowheads="1"/>
          </p:cNvSpPr>
          <p:nvPr>
            <p:ph type="sldNum" sz="quarter" idx="12"/>
          </p:nvPr>
        </p:nvSpPr>
        <p:spPr>
          <a:ln/>
        </p:spPr>
        <p:txBody>
          <a:bodyPr/>
          <a:lstStyle>
            <a:lvl1pPr>
              <a:defRPr/>
            </a:lvl1pPr>
          </a:lstStyle>
          <a:p>
            <a:fld id="{68EAFDCA-962F-4861-969E-CD9080AC54F0}" type="slidenum">
              <a:rPr lang="en-US" smtClean="0"/>
              <a:pPr/>
              <a:t>‹#›</a:t>
            </a:fld>
            <a:endParaRPr lang="en-US"/>
          </a:p>
        </p:txBody>
      </p:sp>
    </p:spTree>
    <p:extLst>
      <p:ext uri="{BB962C8B-B14F-4D97-AF65-F5344CB8AC3E}">
        <p14:creationId xmlns:p14="http://schemas.microsoft.com/office/powerpoint/2010/main" val="180262312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imes New Roman" pitchFamily="18" charset="0"/>
                <a:cs typeface="Times New Roman"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1800">
                <a:latin typeface="Times New Roman" pitchFamily="18" charset="0"/>
                <a:cs typeface="Times New Roman" pitchFamily="18" charset="0"/>
              </a:defRPr>
            </a:lvl4pPr>
            <a:lvl5pPr>
              <a:defRPr sz="1600">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dirty="0"/>
          </a:p>
        </p:txBody>
      </p:sp>
      <p:sp>
        <p:nvSpPr>
          <p:cNvPr id="3" name="Rectangle 4"/>
          <p:cNvSpPr>
            <a:spLocks noGrp="1" noChangeArrowheads="1"/>
          </p:cNvSpPr>
          <p:nvPr>
            <p:ph type="dt" sz="half" idx="10"/>
          </p:nvPr>
        </p:nvSpPr>
        <p:spPr>
          <a:ln/>
        </p:spPr>
        <p:txBody>
          <a:bodyPr/>
          <a:lstStyle>
            <a:lvl1pPr>
              <a:defRPr/>
            </a:lvl1pPr>
          </a:lstStyle>
          <a:p>
            <a:pPr eaLnBrk="1" latinLnBrk="0" hangingPunct="1"/>
            <a:fld id="{74CBEAF9-9E58-4CC8-A6FF-6DD8A58DEEA4}" type="datetimeFigureOut">
              <a:rPr lang="en-US" smtClean="0"/>
              <a:pPr eaLnBrk="1" latinLnBrk="0" hangingPunct="1"/>
              <a:t>5/4/20</a:t>
            </a:fld>
            <a:endParaRPr lang="en-US"/>
          </a:p>
        </p:txBody>
      </p:sp>
      <p:sp>
        <p:nvSpPr>
          <p:cNvPr id="4" name="Rectangle 5"/>
          <p:cNvSpPr>
            <a:spLocks noGrp="1" noChangeArrowheads="1"/>
          </p:cNvSpPr>
          <p:nvPr>
            <p:ph type="ftr" sz="quarter" idx="11"/>
          </p:nvPr>
        </p:nvSpPr>
        <p:spPr>
          <a:ln/>
        </p:spPr>
        <p:txBody>
          <a:bodyPr/>
          <a:lstStyle>
            <a:lvl1pPr>
              <a:defRPr/>
            </a:lvl1pPr>
          </a:lstStyle>
          <a:p>
            <a:endParaRPr kumimoji="0" lang="en-US"/>
          </a:p>
        </p:txBody>
      </p:sp>
      <p:sp>
        <p:nvSpPr>
          <p:cNvPr id="5" name="Rectangle 6"/>
          <p:cNvSpPr>
            <a:spLocks noGrp="1" noChangeArrowheads="1"/>
          </p:cNvSpPr>
          <p:nvPr>
            <p:ph type="sldNum" sz="quarter" idx="12"/>
          </p:nvPr>
        </p:nvSpPr>
        <p:spPr>
          <a:ln/>
        </p:spPr>
        <p:txBody>
          <a:bodyPr/>
          <a:lstStyle>
            <a:lvl1pPr>
              <a:defRPr/>
            </a:lvl1pPr>
          </a:lstStyle>
          <a:p>
            <a:fld id="{68EAFDCA-962F-4861-969E-CD9080AC54F0}" type="slidenum">
              <a:rPr lang="en-US" smtClean="0"/>
              <a:pPr/>
              <a:t>‹#›</a:t>
            </a:fld>
            <a:endParaRPr lang="en-US"/>
          </a:p>
        </p:txBody>
      </p:sp>
    </p:spTree>
    <p:extLst>
      <p:ext uri="{BB962C8B-B14F-4D97-AF65-F5344CB8AC3E}">
        <p14:creationId xmlns:p14="http://schemas.microsoft.com/office/powerpoint/2010/main" val="76989435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solidFill>
                  <a:srgbClr val="FF9966"/>
                </a:solidFill>
              </a:rPr>
              <a:t>© Copyright Ned Mohan 2009 </a:t>
            </a: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FF9966"/>
              </a:solidFill>
            </a:endParaRPr>
          </a:p>
        </p:txBody>
      </p:sp>
      <p:sp>
        <p:nvSpPr>
          <p:cNvPr id="4" name="Rectangle 6"/>
          <p:cNvSpPr>
            <a:spLocks noGrp="1" noChangeArrowheads="1"/>
          </p:cNvSpPr>
          <p:nvPr>
            <p:ph type="sldNum" sz="quarter" idx="12"/>
          </p:nvPr>
        </p:nvSpPr>
        <p:spPr>
          <a:ln/>
        </p:spPr>
        <p:txBody>
          <a:bodyPr/>
          <a:lstStyle>
            <a:lvl1pPr>
              <a:defRPr/>
            </a:lvl1pPr>
          </a:lstStyle>
          <a:p>
            <a:fld id="{A766D01B-B9F7-4661-8FD5-DDEF3957FF4A}" type="slidenum">
              <a:rPr lang="en-US" smtClean="0">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2958779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1"/>
            <a:ext cx="4497412" cy="537052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435101"/>
            <a:ext cx="3008313" cy="42084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eaLnBrk="1" latinLnBrk="0" hangingPunct="1"/>
            <a:fld id="{74CBEAF9-9E58-4CC8-A6FF-6DD8A58DEEA4}" type="datetimeFigureOut">
              <a:rPr lang="en-US" smtClean="0"/>
              <a:pPr eaLnBrk="1" latinLnBrk="0" hangingPunct="1"/>
              <a:t>5/4/20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kumimoji="0" lang="en-US" dirty="0"/>
          </a:p>
        </p:txBody>
      </p:sp>
      <p:sp>
        <p:nvSpPr>
          <p:cNvPr id="7" name="Rectangle 6"/>
          <p:cNvSpPr>
            <a:spLocks noGrp="1" noChangeArrowheads="1"/>
          </p:cNvSpPr>
          <p:nvPr>
            <p:ph type="sldNum" sz="quarter" idx="12"/>
          </p:nvPr>
        </p:nvSpPr>
        <p:spPr>
          <a:ln/>
        </p:spPr>
        <p:txBody>
          <a:bodyPr/>
          <a:lstStyle>
            <a:lvl1pPr>
              <a:defRPr/>
            </a:lvl1pPr>
          </a:lstStyle>
          <a:p>
            <a:fld id="{68EAFDCA-962F-4861-969E-CD9080AC54F0}" type="slidenum">
              <a:rPr lang="en-US" smtClean="0"/>
              <a:pPr/>
              <a:t>‹#›</a:t>
            </a:fld>
            <a:endParaRPr lang="en-US"/>
          </a:p>
        </p:txBody>
      </p:sp>
    </p:spTree>
    <p:extLst>
      <p:ext uri="{BB962C8B-B14F-4D97-AF65-F5344CB8AC3E}">
        <p14:creationId xmlns:p14="http://schemas.microsoft.com/office/powerpoint/2010/main" val="346215008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1538" y="4616428"/>
            <a:ext cx="5486400" cy="527083"/>
          </a:xfrm>
        </p:spPr>
        <p:txBody>
          <a:bodyPr anchor="b"/>
          <a:lstStyle>
            <a:lvl1pPr algn="l">
              <a:defRPr sz="2000" b="1"/>
            </a:lvl1pPr>
          </a:lstStyle>
          <a:p>
            <a:r>
              <a:rPr lang="en-US"/>
              <a:t>Click to edit Master title style</a:t>
            </a:r>
            <a:endParaRPr lang="en-NZ" dirty="0"/>
          </a:p>
        </p:txBody>
      </p:sp>
      <p:sp>
        <p:nvSpPr>
          <p:cNvPr id="3" name="Picture Placeholder 2"/>
          <p:cNvSpPr>
            <a:spLocks noGrp="1"/>
          </p:cNvSpPr>
          <p:nvPr>
            <p:ph type="pic" idx="1"/>
          </p:nvPr>
        </p:nvSpPr>
        <p:spPr>
          <a:xfrm>
            <a:off x="1071538" y="42860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NZ" noProof="0"/>
          </a:p>
        </p:txBody>
      </p:sp>
      <p:sp>
        <p:nvSpPr>
          <p:cNvPr id="4" name="Text Placeholder 3"/>
          <p:cNvSpPr>
            <a:spLocks noGrp="1"/>
          </p:cNvSpPr>
          <p:nvPr>
            <p:ph type="body" sz="half" idx="2"/>
          </p:nvPr>
        </p:nvSpPr>
        <p:spPr>
          <a:xfrm>
            <a:off x="1071538" y="5183167"/>
            <a:ext cx="5486400" cy="4604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eaLnBrk="1" latinLnBrk="0" hangingPunct="1"/>
            <a:fld id="{74CBEAF9-9E58-4CC8-A6FF-6DD8A58DEEA4}" type="datetimeFigureOut">
              <a:rPr lang="en-US" smtClean="0"/>
              <a:pPr eaLnBrk="1" latinLnBrk="0" hangingPunct="1"/>
              <a:t>5/4/20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kumimoji="0" lang="en-US"/>
          </a:p>
        </p:txBody>
      </p:sp>
      <p:sp>
        <p:nvSpPr>
          <p:cNvPr id="7" name="Rectangle 6"/>
          <p:cNvSpPr>
            <a:spLocks noGrp="1" noChangeArrowheads="1"/>
          </p:cNvSpPr>
          <p:nvPr>
            <p:ph type="sldNum" sz="quarter" idx="12"/>
          </p:nvPr>
        </p:nvSpPr>
        <p:spPr>
          <a:ln/>
        </p:spPr>
        <p:txBody>
          <a:bodyPr/>
          <a:lstStyle>
            <a:lvl1pPr>
              <a:defRPr/>
            </a:lvl1pPr>
          </a:lstStyle>
          <a:p>
            <a:fld id="{68EAFDCA-962F-4861-969E-CD9080AC54F0}" type="slidenum">
              <a:rPr lang="en-US" smtClean="0"/>
              <a:pPr/>
              <a:t>‹#›</a:t>
            </a:fld>
            <a:endParaRPr lang="en-US"/>
          </a:p>
        </p:txBody>
      </p:sp>
    </p:spTree>
    <p:extLst>
      <p:ext uri="{BB962C8B-B14F-4D97-AF65-F5344CB8AC3E}">
        <p14:creationId xmlns:p14="http://schemas.microsoft.com/office/powerpoint/2010/main" val="291919469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pPr eaLnBrk="1" latinLnBrk="0" hangingPunct="1"/>
            <a:fld id="{74CBEAF9-9E58-4CC8-A6FF-6DD8A58DEEA4}" type="datetimeFigureOut">
              <a:rPr lang="en-US" smtClean="0"/>
              <a:pPr eaLnBrk="1" latinLnBrk="0" hangingPunct="1"/>
              <a:t>5/4/20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kumimoji="0" lang="en-US"/>
          </a:p>
        </p:txBody>
      </p:sp>
      <p:sp>
        <p:nvSpPr>
          <p:cNvPr id="6" name="Rectangle 6"/>
          <p:cNvSpPr>
            <a:spLocks noGrp="1" noChangeArrowheads="1"/>
          </p:cNvSpPr>
          <p:nvPr>
            <p:ph type="sldNum" sz="quarter" idx="12"/>
          </p:nvPr>
        </p:nvSpPr>
        <p:spPr>
          <a:ln/>
        </p:spPr>
        <p:txBody>
          <a:bodyPr/>
          <a:lstStyle>
            <a:lvl1pPr>
              <a:defRPr/>
            </a:lvl1pPr>
          </a:lstStyle>
          <a:p>
            <a:fld id="{68EAFDCA-962F-4861-969E-CD9080AC54F0}" type="slidenum">
              <a:rPr lang="en-US" smtClean="0"/>
              <a:pPr/>
              <a:t>‹#›</a:t>
            </a:fld>
            <a:endParaRPr lang="en-US"/>
          </a:p>
        </p:txBody>
      </p:sp>
    </p:spTree>
    <p:extLst>
      <p:ext uri="{BB962C8B-B14F-4D97-AF65-F5344CB8AC3E}">
        <p14:creationId xmlns:p14="http://schemas.microsoft.com/office/powerpoint/2010/main" val="99756947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08688" y="333375"/>
            <a:ext cx="1943100" cy="5327650"/>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179388" y="333375"/>
            <a:ext cx="5676900" cy="532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pPr eaLnBrk="1" latinLnBrk="0" hangingPunct="1"/>
            <a:fld id="{74CBEAF9-9E58-4CC8-A6FF-6DD8A58DEEA4}" type="datetimeFigureOut">
              <a:rPr lang="en-US" smtClean="0"/>
              <a:pPr eaLnBrk="1" latinLnBrk="0" hangingPunct="1"/>
              <a:t>5/4/20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kumimoji="0" lang="en-US"/>
          </a:p>
        </p:txBody>
      </p:sp>
      <p:sp>
        <p:nvSpPr>
          <p:cNvPr id="6" name="Rectangle 6"/>
          <p:cNvSpPr>
            <a:spLocks noGrp="1" noChangeArrowheads="1"/>
          </p:cNvSpPr>
          <p:nvPr>
            <p:ph type="sldNum" sz="quarter" idx="12"/>
          </p:nvPr>
        </p:nvSpPr>
        <p:spPr>
          <a:ln/>
        </p:spPr>
        <p:txBody>
          <a:bodyPr/>
          <a:lstStyle>
            <a:lvl1pPr>
              <a:defRPr/>
            </a:lvl1pPr>
          </a:lstStyle>
          <a:p>
            <a:fld id="{68EAFDCA-962F-4861-969E-CD9080AC54F0}" type="slidenum">
              <a:rPr lang="en-US" smtClean="0"/>
              <a:pPr/>
              <a:t>‹#›</a:t>
            </a:fld>
            <a:endParaRPr lang="en-US"/>
          </a:p>
        </p:txBody>
      </p:sp>
    </p:spTree>
    <p:extLst>
      <p:ext uri="{BB962C8B-B14F-4D97-AF65-F5344CB8AC3E}">
        <p14:creationId xmlns:p14="http://schemas.microsoft.com/office/powerpoint/2010/main" val="119090644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imes New Roman" pitchFamily="18" charset="0"/>
                <a:cs typeface="Times New Roman"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1800">
                <a:latin typeface="Times New Roman" pitchFamily="18" charset="0"/>
                <a:cs typeface="Times New Roman" pitchFamily="18" charset="0"/>
              </a:defRPr>
            </a:lvl4pPr>
            <a:lvl5pPr>
              <a:defRPr sz="1600">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19400" y="609600"/>
            <a:ext cx="6096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304800" y="6248400"/>
            <a:ext cx="1905000" cy="457200"/>
          </a:xfrm>
          <a:prstGeom prst="rect">
            <a:avLst/>
          </a:prstGeom>
        </p:spPr>
        <p:txBody>
          <a:bodyPr/>
          <a:lstStyle>
            <a:lvl1pPr>
              <a:defRPr/>
            </a:lvl1pPr>
          </a:lstStyle>
          <a:p>
            <a:r>
              <a:rPr lang="en-US"/>
              <a:t>© Copyright Ned Mohan 2009 </a:t>
            </a:r>
          </a:p>
        </p:txBody>
      </p:sp>
      <p:sp>
        <p:nvSpPr>
          <p:cNvPr id="4" name="Footer Placeholder 3"/>
          <p:cNvSpPr>
            <a:spLocks noGrp="1"/>
          </p:cNvSpPr>
          <p:nvPr>
            <p:ph type="ftr" sz="quarter" idx="11"/>
          </p:nvPr>
        </p:nvSpPr>
        <p:spPr>
          <a:xfrm>
            <a:off x="3581400" y="62484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7010400" y="6248400"/>
            <a:ext cx="1905000" cy="457200"/>
          </a:xfrm>
        </p:spPr>
        <p:txBody>
          <a:bodyPr/>
          <a:lstStyle>
            <a:lvl1pPr>
              <a:defRPr/>
            </a:lvl1pPr>
          </a:lstStyle>
          <a:p>
            <a:fld id="{AB55383B-7BA2-4F34-B050-7B8D06EC259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imes New Roman" pitchFamily="18" charset="0"/>
                <a:cs typeface="Times New Roman"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1800">
                <a:latin typeface="Times New Roman" pitchFamily="18" charset="0"/>
                <a:cs typeface="Times New Roman" pitchFamily="18" charset="0"/>
              </a:defRPr>
            </a:lvl4pPr>
            <a:lvl5pPr>
              <a:defRPr sz="1600">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19400" y="609600"/>
            <a:ext cx="6096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304800" y="6248400"/>
            <a:ext cx="1905000" cy="457200"/>
          </a:xfrm>
          <a:prstGeom prst="rect">
            <a:avLst/>
          </a:prstGeom>
        </p:spPr>
        <p:txBody>
          <a:bodyPr/>
          <a:lstStyle>
            <a:lvl1pPr>
              <a:defRPr/>
            </a:lvl1pPr>
          </a:lstStyle>
          <a:p>
            <a:r>
              <a:rPr lang="en-US"/>
              <a:t>© Copyright Ned Mohan 2009 </a:t>
            </a:r>
          </a:p>
        </p:txBody>
      </p:sp>
      <p:sp>
        <p:nvSpPr>
          <p:cNvPr id="4" name="Footer Placeholder 3"/>
          <p:cNvSpPr>
            <a:spLocks noGrp="1"/>
          </p:cNvSpPr>
          <p:nvPr>
            <p:ph type="ftr" sz="quarter" idx="11"/>
          </p:nvPr>
        </p:nvSpPr>
        <p:spPr>
          <a:xfrm>
            <a:off x="3581400" y="62484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7010400" y="6248400"/>
            <a:ext cx="1905000" cy="457200"/>
          </a:xfrm>
        </p:spPr>
        <p:txBody>
          <a:bodyPr/>
          <a:lstStyle>
            <a:lvl1pPr>
              <a:defRPr/>
            </a:lvl1pPr>
          </a:lstStyle>
          <a:p>
            <a:fld id="{AB55383B-7BA2-4F34-B050-7B8D06EC259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19400" y="609600"/>
            <a:ext cx="6096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304800" y="6248400"/>
            <a:ext cx="1905000" cy="457200"/>
          </a:xfrm>
          <a:prstGeom prst="rect">
            <a:avLst/>
          </a:prstGeom>
        </p:spPr>
        <p:txBody>
          <a:bodyPr/>
          <a:lstStyle>
            <a:lvl1pPr>
              <a:defRPr/>
            </a:lvl1pPr>
          </a:lstStyle>
          <a:p>
            <a:r>
              <a:rPr lang="en-US">
                <a:solidFill>
                  <a:srgbClr val="FF9966"/>
                </a:solidFill>
              </a:rPr>
              <a:t>© Copyright Ned Mohan 2009 </a:t>
            </a:r>
          </a:p>
        </p:txBody>
      </p:sp>
      <p:sp>
        <p:nvSpPr>
          <p:cNvPr id="4" name="Footer Placeholder 3"/>
          <p:cNvSpPr>
            <a:spLocks noGrp="1"/>
          </p:cNvSpPr>
          <p:nvPr>
            <p:ph type="ftr" sz="quarter" idx="11"/>
          </p:nvPr>
        </p:nvSpPr>
        <p:spPr>
          <a:xfrm>
            <a:off x="3581400" y="6248400"/>
            <a:ext cx="2895600" cy="457200"/>
          </a:xfrm>
          <a:prstGeom prst="rect">
            <a:avLst/>
          </a:prstGeom>
        </p:spPr>
        <p:txBody>
          <a:bodyPr/>
          <a:lstStyle>
            <a:lvl1pPr>
              <a:defRPr/>
            </a:lvl1pPr>
          </a:lstStyle>
          <a:p>
            <a:endParaRPr lang="en-US">
              <a:solidFill>
                <a:srgbClr val="FF9966"/>
              </a:solidFill>
            </a:endParaRPr>
          </a:p>
        </p:txBody>
      </p:sp>
      <p:sp>
        <p:nvSpPr>
          <p:cNvPr id="5" name="Slide Number Placeholder 4"/>
          <p:cNvSpPr>
            <a:spLocks noGrp="1"/>
          </p:cNvSpPr>
          <p:nvPr>
            <p:ph type="sldNum" sz="quarter" idx="12"/>
          </p:nvPr>
        </p:nvSpPr>
        <p:spPr>
          <a:xfrm>
            <a:off x="7010400" y="6248400"/>
            <a:ext cx="1905000" cy="457200"/>
          </a:xfrm>
        </p:spPr>
        <p:txBody>
          <a:bodyPr/>
          <a:lstStyle>
            <a:lvl1pPr>
              <a:defRPr/>
            </a:lvl1pPr>
          </a:lstStyle>
          <a:p>
            <a:fld id="{D5901862-EFFC-4371-9CC6-74D6E775AB2B}" type="slidenum">
              <a:rPr lang="en-US">
                <a:solidFill>
                  <a:srgbClr val="FF9966"/>
                </a:solidFill>
              </a:rPr>
              <a:pPr/>
              <a:t>‹#›</a:t>
            </a:fld>
            <a:endParaRPr lang="en-US">
              <a:solidFill>
                <a:srgbClr val="FF9966"/>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609600"/>
            <a:ext cx="6096000" cy="1143000"/>
          </a:xfrm>
        </p:spPr>
        <p:txBody>
          <a:bodyPr/>
          <a:lstStyle/>
          <a:p>
            <a:r>
              <a:rPr lang="en-US"/>
              <a:t>Click to edit Master title style</a:t>
            </a:r>
          </a:p>
        </p:txBody>
      </p:sp>
      <p:sp>
        <p:nvSpPr>
          <p:cNvPr id="3" name="Content Placeholder 2"/>
          <p:cNvSpPr>
            <a:spLocks noGrp="1"/>
          </p:cNvSpPr>
          <p:nvPr>
            <p:ph sz="half" idx="1"/>
          </p:nvPr>
        </p:nvSpPr>
        <p:spPr>
          <a:xfrm>
            <a:off x="2819400" y="1981200"/>
            <a:ext cx="2971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43600" y="1981200"/>
            <a:ext cx="2971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43600" y="4114800"/>
            <a:ext cx="2971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304800" y="6248400"/>
            <a:ext cx="1905000" cy="457200"/>
          </a:xfrm>
          <a:prstGeom prst="rect">
            <a:avLst/>
          </a:prstGeom>
        </p:spPr>
        <p:txBody>
          <a:bodyPr/>
          <a:lstStyle>
            <a:lvl1pPr>
              <a:defRPr/>
            </a:lvl1pPr>
          </a:lstStyle>
          <a:p>
            <a:r>
              <a:rPr lang="en-US">
                <a:solidFill>
                  <a:srgbClr val="FF9966"/>
                </a:solidFill>
              </a:rPr>
              <a:t>© Copyright Ned Mohan 2009 </a:t>
            </a:r>
          </a:p>
        </p:txBody>
      </p:sp>
      <p:sp>
        <p:nvSpPr>
          <p:cNvPr id="7" name="Footer Placeholder 6"/>
          <p:cNvSpPr>
            <a:spLocks noGrp="1"/>
          </p:cNvSpPr>
          <p:nvPr>
            <p:ph type="ftr" sz="quarter" idx="11"/>
          </p:nvPr>
        </p:nvSpPr>
        <p:spPr>
          <a:xfrm>
            <a:off x="3581400" y="6248400"/>
            <a:ext cx="2895600" cy="457200"/>
          </a:xfrm>
          <a:prstGeom prst="rect">
            <a:avLst/>
          </a:prstGeom>
        </p:spPr>
        <p:txBody>
          <a:bodyPr/>
          <a:lstStyle>
            <a:lvl1pPr>
              <a:defRPr/>
            </a:lvl1pPr>
          </a:lstStyle>
          <a:p>
            <a:endParaRPr lang="en-US">
              <a:solidFill>
                <a:srgbClr val="FF9966"/>
              </a:solidFill>
            </a:endParaRPr>
          </a:p>
        </p:txBody>
      </p:sp>
      <p:sp>
        <p:nvSpPr>
          <p:cNvPr id="8" name="Slide Number Placeholder 7"/>
          <p:cNvSpPr>
            <a:spLocks noGrp="1"/>
          </p:cNvSpPr>
          <p:nvPr>
            <p:ph type="sldNum" sz="quarter" idx="12"/>
          </p:nvPr>
        </p:nvSpPr>
        <p:spPr>
          <a:xfrm>
            <a:off x="7010400" y="6248400"/>
            <a:ext cx="1905000" cy="457200"/>
          </a:xfrm>
        </p:spPr>
        <p:txBody>
          <a:bodyPr/>
          <a:lstStyle>
            <a:lvl1pPr>
              <a:defRPr/>
            </a:lvl1pPr>
          </a:lstStyle>
          <a:p>
            <a:fld id="{E5DE9505-7898-4D3D-B6A4-7F7C801FA919}" type="slidenum">
              <a:rPr lang="en-US">
                <a:solidFill>
                  <a:srgbClr val="FF9966"/>
                </a:solidFill>
              </a:rPr>
              <a:pPr/>
              <a:t>‹#›</a:t>
            </a:fld>
            <a:endParaRPr lang="en-US">
              <a:solidFill>
                <a:srgbClr val="FF996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4800" y="6248400"/>
            <a:ext cx="1905000" cy="457200"/>
          </a:xfrm>
          <a:prstGeom prst="rect">
            <a:avLst/>
          </a:prstGeom>
        </p:spPr>
        <p:txBody>
          <a:bodyPr/>
          <a:lstStyle>
            <a:lvl1pPr>
              <a:defRPr/>
            </a:lvl1pPr>
          </a:lstStyle>
          <a:p>
            <a:r>
              <a:rPr lang="en-US">
                <a:solidFill>
                  <a:srgbClr val="FF9966"/>
                </a:solidFill>
              </a:rPr>
              <a:t>© Copyright Ned Mohan 2009 </a:t>
            </a:r>
          </a:p>
        </p:txBody>
      </p:sp>
      <p:sp>
        <p:nvSpPr>
          <p:cNvPr id="3" name="Footer Placeholder 2"/>
          <p:cNvSpPr>
            <a:spLocks noGrp="1"/>
          </p:cNvSpPr>
          <p:nvPr>
            <p:ph type="ftr" sz="quarter" idx="11"/>
          </p:nvPr>
        </p:nvSpPr>
        <p:spPr>
          <a:xfrm>
            <a:off x="3581400" y="6248400"/>
            <a:ext cx="2895600" cy="457200"/>
          </a:xfrm>
          <a:prstGeom prst="rect">
            <a:avLst/>
          </a:prstGeom>
        </p:spPr>
        <p:txBody>
          <a:bodyPr/>
          <a:lstStyle>
            <a:lvl1pPr>
              <a:defRPr/>
            </a:lvl1pPr>
          </a:lstStyle>
          <a:p>
            <a:endParaRPr lang="en-US">
              <a:solidFill>
                <a:srgbClr val="FF9966"/>
              </a:solidFill>
            </a:endParaRPr>
          </a:p>
        </p:txBody>
      </p:sp>
      <p:sp>
        <p:nvSpPr>
          <p:cNvPr id="4" name="Slide Number Placeholder 3"/>
          <p:cNvSpPr>
            <a:spLocks noGrp="1"/>
          </p:cNvSpPr>
          <p:nvPr>
            <p:ph type="sldNum" sz="quarter" idx="12"/>
          </p:nvPr>
        </p:nvSpPr>
        <p:spPr/>
        <p:txBody>
          <a:bodyPr/>
          <a:lstStyle>
            <a:lvl1pPr>
              <a:defRPr/>
            </a:lvl1pPr>
          </a:lstStyle>
          <a:p>
            <a:fld id="{A766D01B-B9F7-4661-8FD5-DDEF3957FF4A}" type="slidenum">
              <a:rPr lang="en-US">
                <a:solidFill>
                  <a:srgbClr val="FF9966"/>
                </a:solidFill>
              </a:rPr>
              <a:pPr/>
              <a:t>‹#›</a:t>
            </a:fld>
            <a:endParaRPr lang="en-US">
              <a:solidFill>
                <a:srgbClr val="FF996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04800" y="6248400"/>
            <a:ext cx="1905000" cy="457200"/>
          </a:xfrm>
          <a:prstGeom prst="rect">
            <a:avLst/>
          </a:prstGeom>
        </p:spPr>
        <p:txBody>
          <a:bodyPr/>
          <a:lstStyle>
            <a:lvl1pPr>
              <a:defRPr/>
            </a:lvl1pPr>
          </a:lstStyle>
          <a:p>
            <a:r>
              <a:rPr lang="en-US">
                <a:solidFill>
                  <a:srgbClr val="FF9966"/>
                </a:solidFill>
              </a:rPr>
              <a:t>© Copyright Ned Mohan 2009 </a:t>
            </a:r>
          </a:p>
        </p:txBody>
      </p:sp>
      <p:sp>
        <p:nvSpPr>
          <p:cNvPr id="6" name="Footer Placeholder 5"/>
          <p:cNvSpPr>
            <a:spLocks noGrp="1"/>
          </p:cNvSpPr>
          <p:nvPr>
            <p:ph type="ftr" sz="quarter" idx="11"/>
          </p:nvPr>
        </p:nvSpPr>
        <p:spPr>
          <a:xfrm>
            <a:off x="3581400" y="6248400"/>
            <a:ext cx="2895600" cy="457200"/>
          </a:xfrm>
          <a:prstGeom prst="rect">
            <a:avLst/>
          </a:prstGeom>
        </p:spPr>
        <p:txBody>
          <a:bodyPr/>
          <a:lstStyle>
            <a:lvl1pPr>
              <a:defRPr/>
            </a:lvl1pPr>
          </a:lstStyle>
          <a:p>
            <a:endParaRPr lang="en-US">
              <a:solidFill>
                <a:srgbClr val="FF9966"/>
              </a:solidFill>
            </a:endParaRPr>
          </a:p>
        </p:txBody>
      </p:sp>
      <p:sp>
        <p:nvSpPr>
          <p:cNvPr id="7" name="Slide Number Placeholder 6"/>
          <p:cNvSpPr>
            <a:spLocks noGrp="1"/>
          </p:cNvSpPr>
          <p:nvPr>
            <p:ph type="sldNum" sz="quarter" idx="12"/>
          </p:nvPr>
        </p:nvSpPr>
        <p:spPr/>
        <p:txBody>
          <a:bodyPr/>
          <a:lstStyle>
            <a:lvl1pPr>
              <a:defRPr/>
            </a:lvl1pPr>
          </a:lstStyle>
          <a:p>
            <a:fld id="{66B1F050-B9FC-4A48-9C5A-BF3636DE96F8}" type="slidenum">
              <a:rPr lang="en-US">
                <a:solidFill>
                  <a:srgbClr val="FF9966"/>
                </a:solidFill>
              </a:rPr>
              <a:pPr/>
              <a:t>‹#›</a:t>
            </a:fld>
            <a:endParaRPr lang="en-US">
              <a:solidFill>
                <a:srgbClr val="FF9966"/>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imes New Roman" pitchFamily="18" charset="0"/>
                <a:cs typeface="Times New Roman"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1800">
                <a:latin typeface="Times New Roman" pitchFamily="18" charset="0"/>
                <a:cs typeface="Times New Roman" pitchFamily="18" charset="0"/>
              </a:defRPr>
            </a:lvl4pPr>
            <a:lvl5pPr>
              <a:defRPr sz="1600">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8EAFDCA-962F-4861-969E-CD9080AC54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4.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theme" Target="../theme/theme5.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AFDCA-962F-4861-969E-CD9080AC54F0}" type="slidenum">
              <a:rPr lang="en-US" smtClean="0"/>
              <a:pPr/>
              <a:t>‹#›</a:t>
            </a:fld>
            <a:endParaRPr lang="en-US"/>
          </a:p>
        </p:txBody>
      </p:sp>
      <p:sp>
        <p:nvSpPr>
          <p:cNvPr id="7" name="TextBox 6"/>
          <p:cNvSpPr txBox="1"/>
          <p:nvPr/>
        </p:nvSpPr>
        <p:spPr>
          <a:xfrm>
            <a:off x="304800" y="6400800"/>
            <a:ext cx="5638800" cy="276999"/>
          </a:xfrm>
          <a:prstGeom prst="rect">
            <a:avLst/>
          </a:prstGeom>
          <a:noFill/>
        </p:spPr>
        <p:txBody>
          <a:bodyPr wrap="square" rtlCol="0">
            <a:spAutoFit/>
          </a:bodyPr>
          <a:lstStyle/>
          <a:p>
            <a:r>
              <a:rPr lang="en-US" sz="1200" baseline="0" dirty="0"/>
              <a:t>© Copyright Ned Mohan, University of Minnesota 2010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AFDCA-962F-4861-969E-CD9080AC54F0}" type="slidenum">
              <a:rPr lang="en-US" smtClean="0"/>
              <a:pPr/>
              <a:t>‹#›</a:t>
            </a:fld>
            <a:endParaRPr lang="en-US"/>
          </a:p>
        </p:txBody>
      </p:sp>
      <p:sp>
        <p:nvSpPr>
          <p:cNvPr id="7" name="TextBox 6"/>
          <p:cNvSpPr txBox="1"/>
          <p:nvPr/>
        </p:nvSpPr>
        <p:spPr>
          <a:xfrm>
            <a:off x="304800" y="6400800"/>
            <a:ext cx="5638800" cy="276999"/>
          </a:xfrm>
          <a:prstGeom prst="rect">
            <a:avLst/>
          </a:prstGeom>
          <a:noFill/>
        </p:spPr>
        <p:txBody>
          <a:bodyPr wrap="square" rtlCol="0">
            <a:spAutoFit/>
          </a:bodyPr>
          <a:lstStyle/>
          <a:p>
            <a:r>
              <a:rPr lang="en-US" sz="1200" baseline="0" dirty="0"/>
              <a:t>© Copyright </a:t>
            </a:r>
            <a:r>
              <a:rPr lang="en-US" sz="1200" baseline="0"/>
              <a:t>Ned Mohan 2010</a:t>
            </a:r>
            <a:endParaRPr lang="en-US" sz="1200" baseline="0"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388" y="3333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NZ"/>
          </a:p>
        </p:txBody>
      </p:sp>
      <p:sp>
        <p:nvSpPr>
          <p:cNvPr id="1027" name="Rectangle 3"/>
          <p:cNvSpPr>
            <a:spLocks noGrp="1" noChangeArrowheads="1"/>
          </p:cNvSpPr>
          <p:nvPr>
            <p:ph type="body" idx="1"/>
          </p:nvPr>
        </p:nvSpPr>
        <p:spPr bwMode="auto">
          <a:xfrm>
            <a:off x="179388" y="1700213"/>
            <a:ext cx="77724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1028" name="Rectangle 4"/>
          <p:cNvSpPr>
            <a:spLocks noGrp="1" noChangeArrowheads="1"/>
          </p:cNvSpPr>
          <p:nvPr>
            <p:ph type="dt" sz="half" idx="2"/>
          </p:nvPr>
        </p:nvSpPr>
        <p:spPr bwMode="auto">
          <a:xfrm>
            <a:off x="179388" y="604361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004730"/>
                </a:solidFill>
              </a:defRPr>
            </a:lvl1pPr>
          </a:lstStyle>
          <a:p>
            <a:pPr>
              <a:defRPr/>
            </a:pPr>
            <a:endParaRPr lang="en-NZ"/>
          </a:p>
        </p:txBody>
      </p:sp>
      <p:sp>
        <p:nvSpPr>
          <p:cNvPr id="1029" name="Rectangle 5"/>
          <p:cNvSpPr>
            <a:spLocks noGrp="1" noChangeArrowheads="1"/>
          </p:cNvSpPr>
          <p:nvPr>
            <p:ph type="ftr" sz="quarter" idx="3"/>
          </p:nvPr>
        </p:nvSpPr>
        <p:spPr bwMode="auto">
          <a:xfrm>
            <a:off x="2613025" y="6043613"/>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004730"/>
                </a:solidFill>
              </a:defRPr>
            </a:lvl1pPr>
          </a:lstStyle>
          <a:p>
            <a:pPr>
              <a:defRPr/>
            </a:pPr>
            <a:endParaRPr lang="en-NZ"/>
          </a:p>
        </p:txBody>
      </p:sp>
      <p:sp>
        <p:nvSpPr>
          <p:cNvPr id="1030" name="Rectangle 6"/>
          <p:cNvSpPr>
            <a:spLocks noGrp="1" noChangeArrowheads="1"/>
          </p:cNvSpPr>
          <p:nvPr>
            <p:ph type="sldNum" sz="quarter" idx="4"/>
          </p:nvPr>
        </p:nvSpPr>
        <p:spPr bwMode="auto">
          <a:xfrm>
            <a:off x="6084888" y="6043613"/>
            <a:ext cx="8255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4730"/>
                </a:solidFill>
              </a:defRPr>
            </a:lvl1pPr>
          </a:lstStyle>
          <a:p>
            <a:fld id="{68EAFDCA-962F-4861-969E-CD9080AC54F0}" type="slidenum">
              <a:rPr lang="en-US" smtClean="0"/>
              <a:pPr/>
              <a:t>‹#›</a:t>
            </a:fld>
            <a:endParaRPr lang="en-US"/>
          </a:p>
        </p:txBody>
      </p:sp>
      <p:grpSp>
        <p:nvGrpSpPr>
          <p:cNvPr id="1031" name="Group 11"/>
          <p:cNvGrpSpPr>
            <a:grpSpLocks/>
          </p:cNvGrpSpPr>
          <p:nvPr/>
        </p:nvGrpSpPr>
        <p:grpSpPr bwMode="auto">
          <a:xfrm>
            <a:off x="7108825" y="-1588"/>
            <a:ext cx="2035175" cy="6859588"/>
            <a:chOff x="7108825" y="-1588"/>
            <a:chExt cx="2035175" cy="6859588"/>
          </a:xfrm>
        </p:grpSpPr>
        <p:pic>
          <p:nvPicPr>
            <p:cNvPr id="1032" name="Picture 8" descr="strip for ppt template -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45475" y="-1588"/>
              <a:ext cx="89852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3" descr="Untitled-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08825" y="5786454"/>
              <a:ext cx="203517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rtl="0" eaLnBrk="1" fontAlgn="base" hangingPunct="1">
        <a:spcBef>
          <a:spcPct val="0"/>
        </a:spcBef>
        <a:spcAft>
          <a:spcPct val="0"/>
        </a:spcAft>
        <a:defRPr sz="4400">
          <a:solidFill>
            <a:srgbClr val="004730"/>
          </a:solidFill>
          <a:latin typeface="+mj-lt"/>
          <a:ea typeface="+mj-ea"/>
          <a:cs typeface="+mj-cs"/>
        </a:defRPr>
      </a:lvl1pPr>
      <a:lvl2pPr algn="l" rtl="0" eaLnBrk="1" fontAlgn="base" hangingPunct="1">
        <a:spcBef>
          <a:spcPct val="0"/>
        </a:spcBef>
        <a:spcAft>
          <a:spcPct val="0"/>
        </a:spcAft>
        <a:defRPr sz="4400">
          <a:solidFill>
            <a:srgbClr val="004730"/>
          </a:solidFill>
          <a:latin typeface="Arial" charset="0"/>
          <a:ea typeface="ＭＳ Ｐゴシック" pitchFamily="-16" charset="-128"/>
        </a:defRPr>
      </a:lvl2pPr>
      <a:lvl3pPr algn="l" rtl="0" eaLnBrk="1" fontAlgn="base" hangingPunct="1">
        <a:spcBef>
          <a:spcPct val="0"/>
        </a:spcBef>
        <a:spcAft>
          <a:spcPct val="0"/>
        </a:spcAft>
        <a:defRPr sz="4400">
          <a:solidFill>
            <a:srgbClr val="004730"/>
          </a:solidFill>
          <a:latin typeface="Arial" charset="0"/>
          <a:ea typeface="ＭＳ Ｐゴシック" pitchFamily="-16" charset="-128"/>
        </a:defRPr>
      </a:lvl3pPr>
      <a:lvl4pPr algn="l" rtl="0" eaLnBrk="1" fontAlgn="base" hangingPunct="1">
        <a:spcBef>
          <a:spcPct val="0"/>
        </a:spcBef>
        <a:spcAft>
          <a:spcPct val="0"/>
        </a:spcAft>
        <a:defRPr sz="4400">
          <a:solidFill>
            <a:srgbClr val="004730"/>
          </a:solidFill>
          <a:latin typeface="Arial" charset="0"/>
          <a:ea typeface="ＭＳ Ｐゴシック" pitchFamily="-16" charset="-128"/>
        </a:defRPr>
      </a:lvl4pPr>
      <a:lvl5pPr algn="l" rtl="0" eaLnBrk="1" fontAlgn="base" hangingPunct="1">
        <a:spcBef>
          <a:spcPct val="0"/>
        </a:spcBef>
        <a:spcAft>
          <a:spcPct val="0"/>
        </a:spcAft>
        <a:defRPr sz="4400">
          <a:solidFill>
            <a:srgbClr val="004730"/>
          </a:solidFill>
          <a:latin typeface="Arial" charset="0"/>
          <a:ea typeface="ＭＳ Ｐゴシック" pitchFamily="-16" charset="-128"/>
        </a:defRPr>
      </a:lvl5pPr>
      <a:lvl6pPr marL="457200" algn="l" rtl="0" eaLnBrk="1" fontAlgn="base" hangingPunct="1">
        <a:spcBef>
          <a:spcPct val="0"/>
        </a:spcBef>
        <a:spcAft>
          <a:spcPct val="0"/>
        </a:spcAft>
        <a:defRPr sz="4400">
          <a:solidFill>
            <a:srgbClr val="004730"/>
          </a:solidFill>
          <a:latin typeface="Arial" charset="0"/>
          <a:ea typeface="ＭＳ Ｐゴシック" pitchFamily="-16" charset="-128"/>
        </a:defRPr>
      </a:lvl6pPr>
      <a:lvl7pPr marL="914400" algn="l" rtl="0" eaLnBrk="1" fontAlgn="base" hangingPunct="1">
        <a:spcBef>
          <a:spcPct val="0"/>
        </a:spcBef>
        <a:spcAft>
          <a:spcPct val="0"/>
        </a:spcAft>
        <a:defRPr sz="4400">
          <a:solidFill>
            <a:srgbClr val="004730"/>
          </a:solidFill>
          <a:latin typeface="Arial" charset="0"/>
          <a:ea typeface="ＭＳ Ｐゴシック" pitchFamily="-16" charset="-128"/>
        </a:defRPr>
      </a:lvl7pPr>
      <a:lvl8pPr marL="1371600" algn="l" rtl="0" eaLnBrk="1" fontAlgn="base" hangingPunct="1">
        <a:spcBef>
          <a:spcPct val="0"/>
        </a:spcBef>
        <a:spcAft>
          <a:spcPct val="0"/>
        </a:spcAft>
        <a:defRPr sz="4400">
          <a:solidFill>
            <a:srgbClr val="004730"/>
          </a:solidFill>
          <a:latin typeface="Arial" charset="0"/>
          <a:ea typeface="ＭＳ Ｐゴシック" pitchFamily="-16" charset="-128"/>
        </a:defRPr>
      </a:lvl8pPr>
      <a:lvl9pPr marL="1828800" algn="l" rtl="0" eaLnBrk="1" fontAlgn="base" hangingPunct="1">
        <a:spcBef>
          <a:spcPct val="0"/>
        </a:spcBef>
        <a:spcAft>
          <a:spcPct val="0"/>
        </a:spcAft>
        <a:defRPr sz="4400">
          <a:solidFill>
            <a:srgbClr val="004730"/>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har char="•"/>
        <a:defRPr sz="3200">
          <a:solidFill>
            <a:srgbClr val="004730"/>
          </a:solidFill>
          <a:latin typeface="+mn-lt"/>
          <a:ea typeface="+mn-ea"/>
          <a:cs typeface="+mn-cs"/>
        </a:defRPr>
      </a:lvl1pPr>
      <a:lvl2pPr marL="742950" indent="-285750" algn="l" rtl="0" eaLnBrk="1" fontAlgn="base" hangingPunct="1">
        <a:spcBef>
          <a:spcPct val="20000"/>
        </a:spcBef>
        <a:spcAft>
          <a:spcPct val="0"/>
        </a:spcAft>
        <a:buChar char="–"/>
        <a:defRPr sz="2800">
          <a:solidFill>
            <a:srgbClr val="004730"/>
          </a:solidFill>
          <a:latin typeface="+mn-lt"/>
          <a:ea typeface="+mn-ea"/>
        </a:defRPr>
      </a:lvl2pPr>
      <a:lvl3pPr marL="1143000" indent="-228600" algn="l" rtl="0" eaLnBrk="1" fontAlgn="base" hangingPunct="1">
        <a:spcBef>
          <a:spcPct val="20000"/>
        </a:spcBef>
        <a:spcAft>
          <a:spcPct val="0"/>
        </a:spcAft>
        <a:buChar char="•"/>
        <a:defRPr sz="2400">
          <a:solidFill>
            <a:srgbClr val="004730"/>
          </a:solidFill>
          <a:latin typeface="+mn-lt"/>
          <a:ea typeface="+mn-ea"/>
        </a:defRPr>
      </a:lvl3pPr>
      <a:lvl4pPr marL="1600200" indent="-228600" algn="l" rtl="0" eaLnBrk="1" fontAlgn="base" hangingPunct="1">
        <a:spcBef>
          <a:spcPct val="20000"/>
        </a:spcBef>
        <a:spcAft>
          <a:spcPct val="0"/>
        </a:spcAft>
        <a:buChar char="–"/>
        <a:defRPr sz="2000">
          <a:solidFill>
            <a:srgbClr val="004730"/>
          </a:solidFill>
          <a:latin typeface="+mn-lt"/>
          <a:ea typeface="+mn-ea"/>
        </a:defRPr>
      </a:lvl4pPr>
      <a:lvl5pPr marL="2057400" indent="-228600" algn="l" rtl="0" eaLnBrk="1" fontAlgn="base" hangingPunct="1">
        <a:spcBef>
          <a:spcPct val="20000"/>
        </a:spcBef>
        <a:spcAft>
          <a:spcPct val="0"/>
        </a:spcAft>
        <a:buChar char="»"/>
        <a:defRPr sz="2000">
          <a:solidFill>
            <a:srgbClr val="004730"/>
          </a:solidFill>
          <a:latin typeface="+mn-lt"/>
          <a:ea typeface="+mn-ea"/>
        </a:defRPr>
      </a:lvl5pPr>
      <a:lvl6pPr marL="2514600" indent="-228600" algn="l" rtl="0" eaLnBrk="1" fontAlgn="base" hangingPunct="1">
        <a:spcBef>
          <a:spcPct val="20000"/>
        </a:spcBef>
        <a:spcAft>
          <a:spcPct val="0"/>
        </a:spcAft>
        <a:buChar char="»"/>
        <a:defRPr sz="2000">
          <a:solidFill>
            <a:srgbClr val="004730"/>
          </a:solidFill>
          <a:latin typeface="+mn-lt"/>
          <a:ea typeface="+mn-ea"/>
        </a:defRPr>
      </a:lvl6pPr>
      <a:lvl7pPr marL="2971800" indent="-228600" algn="l" rtl="0" eaLnBrk="1" fontAlgn="base" hangingPunct="1">
        <a:spcBef>
          <a:spcPct val="20000"/>
        </a:spcBef>
        <a:spcAft>
          <a:spcPct val="0"/>
        </a:spcAft>
        <a:buChar char="»"/>
        <a:defRPr sz="2000">
          <a:solidFill>
            <a:srgbClr val="004730"/>
          </a:solidFill>
          <a:latin typeface="+mn-lt"/>
          <a:ea typeface="+mn-ea"/>
        </a:defRPr>
      </a:lvl7pPr>
      <a:lvl8pPr marL="3429000" indent="-228600" algn="l" rtl="0" eaLnBrk="1" fontAlgn="base" hangingPunct="1">
        <a:spcBef>
          <a:spcPct val="20000"/>
        </a:spcBef>
        <a:spcAft>
          <a:spcPct val="0"/>
        </a:spcAft>
        <a:buChar char="»"/>
        <a:defRPr sz="2000">
          <a:solidFill>
            <a:srgbClr val="004730"/>
          </a:solidFill>
          <a:latin typeface="+mn-lt"/>
          <a:ea typeface="+mn-ea"/>
        </a:defRPr>
      </a:lvl8pPr>
      <a:lvl9pPr marL="3886200" indent="-228600" algn="l" rtl="0" eaLnBrk="1" fontAlgn="base" hangingPunct="1">
        <a:spcBef>
          <a:spcPct val="20000"/>
        </a:spcBef>
        <a:spcAft>
          <a:spcPct val="0"/>
        </a:spcAft>
        <a:buChar char="»"/>
        <a:defRPr sz="2000">
          <a:solidFill>
            <a:srgbClr val="00473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AFDCA-962F-4861-969E-CD9080AC54F0}" type="slidenum">
              <a:rPr lang="en-US" smtClean="0"/>
              <a:pPr/>
              <a:t>‹#›</a:t>
            </a:fld>
            <a:endParaRPr lang="en-US"/>
          </a:p>
        </p:txBody>
      </p:sp>
      <p:sp>
        <p:nvSpPr>
          <p:cNvPr id="7" name="TextBox 6"/>
          <p:cNvSpPr txBox="1"/>
          <p:nvPr/>
        </p:nvSpPr>
        <p:spPr>
          <a:xfrm>
            <a:off x="304800" y="6400800"/>
            <a:ext cx="5638800" cy="276999"/>
          </a:xfrm>
          <a:prstGeom prst="rect">
            <a:avLst/>
          </a:prstGeom>
          <a:noFill/>
        </p:spPr>
        <p:txBody>
          <a:bodyPr wrap="square" rtlCol="0">
            <a:spAutoFit/>
          </a:bodyPr>
          <a:lstStyle/>
          <a:p>
            <a:r>
              <a:rPr lang="en-US" sz="1200" baseline="0" dirty="0"/>
              <a:t>© Copyright Ned Mohan, University of Minnesota 2010</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AFDCA-962F-4861-969E-CD9080AC54F0}" type="slidenum">
              <a:rPr lang="en-US" smtClean="0"/>
              <a:pPr/>
              <a:t>‹#›</a:t>
            </a:fld>
            <a:endParaRPr lang="en-US"/>
          </a:p>
        </p:txBody>
      </p:sp>
      <p:sp>
        <p:nvSpPr>
          <p:cNvPr id="7" name="TextBox 6"/>
          <p:cNvSpPr txBox="1"/>
          <p:nvPr/>
        </p:nvSpPr>
        <p:spPr>
          <a:xfrm>
            <a:off x="304800" y="6400800"/>
            <a:ext cx="5638800" cy="276999"/>
          </a:xfrm>
          <a:prstGeom prst="rect">
            <a:avLst/>
          </a:prstGeom>
          <a:noFill/>
        </p:spPr>
        <p:txBody>
          <a:bodyPr wrap="square" rtlCol="0">
            <a:spAutoFit/>
          </a:bodyPr>
          <a:lstStyle/>
          <a:p>
            <a:r>
              <a:rPr lang="en-US" sz="1200" baseline="0" dirty="0"/>
              <a:t>© Copyright </a:t>
            </a:r>
            <a:r>
              <a:rPr lang="en-US" sz="1200" baseline="0"/>
              <a:t>Ned Mohan 2010</a:t>
            </a:r>
            <a:endParaRPr lang="en-US" sz="1200" baseline="0"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0800"/>
            <a:ext cx="8229600" cy="838200"/>
          </a:xfrm>
        </p:spPr>
        <p:txBody>
          <a:bodyPr>
            <a:normAutofit fontScale="90000"/>
          </a:bodyPr>
          <a:lstStyle/>
          <a:p>
            <a:pPr algn="ctr"/>
            <a:r>
              <a:rPr lang="en-US" dirty="0"/>
              <a:t>ECEN315: Lab bits and bobs </a:t>
            </a:r>
            <a:br>
              <a:rPr lang="en-US" dirty="0"/>
            </a:br>
            <a:r>
              <a:rPr lang="en-US" dirty="0"/>
              <a:t>(Yes, this is the technical term)</a:t>
            </a:r>
          </a:p>
        </p:txBody>
      </p:sp>
      <p:sp>
        <p:nvSpPr>
          <p:cNvPr id="4" name="Slide Number Placeholder 3"/>
          <p:cNvSpPr>
            <a:spLocks noGrp="1"/>
          </p:cNvSpPr>
          <p:nvPr>
            <p:ph type="sldNum" sz="quarter" idx="12"/>
          </p:nvPr>
        </p:nvSpPr>
        <p:spPr/>
        <p:txBody>
          <a:bodyPr/>
          <a:lstStyle/>
          <a:p>
            <a:fld id="{68EAFDCA-962F-4861-969E-CD9080AC54F0}" type="slidenum">
              <a:rPr lang="en-US" smtClean="0"/>
              <a:pPr/>
              <a:t>1</a:t>
            </a:fld>
            <a:endParaRPr lang="en-US"/>
          </a:p>
        </p:txBody>
      </p:sp>
    </p:spTree>
    <p:extLst>
      <p:ext uri="{BB962C8B-B14F-4D97-AF65-F5344CB8AC3E}">
        <p14:creationId xmlns:p14="http://schemas.microsoft.com/office/powerpoint/2010/main" val="329203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normAutofit/>
          </a:bodyPr>
          <a:lstStyle/>
          <a:p>
            <a:pPr algn="ctr"/>
            <a:r>
              <a:rPr lang="en-US" dirty="0"/>
              <a:t>Block diagram of the system</a:t>
            </a:r>
          </a:p>
        </p:txBody>
      </p:sp>
      <p:sp>
        <p:nvSpPr>
          <p:cNvPr id="4" name="Slide Number Placeholder 3"/>
          <p:cNvSpPr>
            <a:spLocks noGrp="1"/>
          </p:cNvSpPr>
          <p:nvPr>
            <p:ph type="sldNum" sz="quarter" idx="12"/>
          </p:nvPr>
        </p:nvSpPr>
        <p:spPr/>
        <p:txBody>
          <a:bodyPr/>
          <a:lstStyle/>
          <a:p>
            <a:fld id="{68EAFDCA-962F-4861-969E-CD9080AC54F0}" type="slidenum">
              <a:rPr lang="en-US" smtClean="0"/>
              <a:pPr/>
              <a:t>2</a:t>
            </a:fld>
            <a:endParaRPr lang="en-US"/>
          </a:p>
        </p:txBody>
      </p:sp>
      <p:sp>
        <p:nvSpPr>
          <p:cNvPr id="6" name="Title 1">
            <a:extLst>
              <a:ext uri="{FF2B5EF4-FFF2-40B4-BE49-F238E27FC236}">
                <a16:creationId xmlns:a16="http://schemas.microsoft.com/office/drawing/2014/main" id="{BE4AC7E4-6C6B-F546-8590-270BC6A4BD5B}"/>
              </a:ext>
            </a:extLst>
          </p:cNvPr>
          <p:cNvSpPr txBox="1">
            <a:spLocks/>
          </p:cNvSpPr>
          <p:nvPr/>
        </p:nvSpPr>
        <p:spPr bwMode="auto">
          <a:xfrm>
            <a:off x="0" y="8382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spcBef>
                <a:spcPct val="0"/>
              </a:spcBef>
              <a:spcAft>
                <a:spcPct val="0"/>
              </a:spcAft>
              <a:defRPr sz="3200">
                <a:solidFill>
                  <a:srgbClr val="004730"/>
                </a:solidFill>
                <a:latin typeface="+mj-lt"/>
                <a:ea typeface="+mj-ea"/>
                <a:cs typeface="+mj-cs"/>
              </a:defRPr>
            </a:lvl1pPr>
            <a:lvl2pPr algn="l" rtl="0" eaLnBrk="1" fontAlgn="base" hangingPunct="1">
              <a:spcBef>
                <a:spcPct val="0"/>
              </a:spcBef>
              <a:spcAft>
                <a:spcPct val="0"/>
              </a:spcAft>
              <a:defRPr sz="4400">
                <a:solidFill>
                  <a:srgbClr val="004730"/>
                </a:solidFill>
                <a:latin typeface="Arial" charset="0"/>
                <a:ea typeface="ＭＳ Ｐゴシック" pitchFamily="-16" charset="-128"/>
              </a:defRPr>
            </a:lvl2pPr>
            <a:lvl3pPr algn="l" rtl="0" eaLnBrk="1" fontAlgn="base" hangingPunct="1">
              <a:spcBef>
                <a:spcPct val="0"/>
              </a:spcBef>
              <a:spcAft>
                <a:spcPct val="0"/>
              </a:spcAft>
              <a:defRPr sz="4400">
                <a:solidFill>
                  <a:srgbClr val="004730"/>
                </a:solidFill>
                <a:latin typeface="Arial" charset="0"/>
                <a:ea typeface="ＭＳ Ｐゴシック" pitchFamily="-16" charset="-128"/>
              </a:defRPr>
            </a:lvl3pPr>
            <a:lvl4pPr algn="l" rtl="0" eaLnBrk="1" fontAlgn="base" hangingPunct="1">
              <a:spcBef>
                <a:spcPct val="0"/>
              </a:spcBef>
              <a:spcAft>
                <a:spcPct val="0"/>
              </a:spcAft>
              <a:defRPr sz="4400">
                <a:solidFill>
                  <a:srgbClr val="004730"/>
                </a:solidFill>
                <a:latin typeface="Arial" charset="0"/>
                <a:ea typeface="ＭＳ Ｐゴシック" pitchFamily="-16" charset="-128"/>
              </a:defRPr>
            </a:lvl4pPr>
            <a:lvl5pPr algn="l" rtl="0" eaLnBrk="1" fontAlgn="base" hangingPunct="1">
              <a:spcBef>
                <a:spcPct val="0"/>
              </a:spcBef>
              <a:spcAft>
                <a:spcPct val="0"/>
              </a:spcAft>
              <a:defRPr sz="4400">
                <a:solidFill>
                  <a:srgbClr val="004730"/>
                </a:solidFill>
                <a:latin typeface="Arial" charset="0"/>
                <a:ea typeface="ＭＳ Ｐゴシック" pitchFamily="-16" charset="-128"/>
              </a:defRPr>
            </a:lvl5pPr>
            <a:lvl6pPr marL="457200" algn="l" rtl="0" eaLnBrk="1" fontAlgn="base" hangingPunct="1">
              <a:spcBef>
                <a:spcPct val="0"/>
              </a:spcBef>
              <a:spcAft>
                <a:spcPct val="0"/>
              </a:spcAft>
              <a:defRPr sz="4400">
                <a:solidFill>
                  <a:srgbClr val="004730"/>
                </a:solidFill>
                <a:latin typeface="Arial" charset="0"/>
                <a:ea typeface="ＭＳ Ｐゴシック" pitchFamily="-16" charset="-128"/>
              </a:defRPr>
            </a:lvl6pPr>
            <a:lvl7pPr marL="914400" algn="l" rtl="0" eaLnBrk="1" fontAlgn="base" hangingPunct="1">
              <a:spcBef>
                <a:spcPct val="0"/>
              </a:spcBef>
              <a:spcAft>
                <a:spcPct val="0"/>
              </a:spcAft>
              <a:defRPr sz="4400">
                <a:solidFill>
                  <a:srgbClr val="004730"/>
                </a:solidFill>
                <a:latin typeface="Arial" charset="0"/>
                <a:ea typeface="ＭＳ Ｐゴシック" pitchFamily="-16" charset="-128"/>
              </a:defRPr>
            </a:lvl7pPr>
            <a:lvl8pPr marL="1371600" algn="l" rtl="0" eaLnBrk="1" fontAlgn="base" hangingPunct="1">
              <a:spcBef>
                <a:spcPct val="0"/>
              </a:spcBef>
              <a:spcAft>
                <a:spcPct val="0"/>
              </a:spcAft>
              <a:defRPr sz="4400">
                <a:solidFill>
                  <a:srgbClr val="004730"/>
                </a:solidFill>
                <a:latin typeface="Arial" charset="0"/>
                <a:ea typeface="ＭＳ Ｐゴシック" pitchFamily="-16" charset="-128"/>
              </a:defRPr>
            </a:lvl8pPr>
            <a:lvl9pPr marL="1828800" algn="l" rtl="0" eaLnBrk="1" fontAlgn="base" hangingPunct="1">
              <a:spcBef>
                <a:spcPct val="0"/>
              </a:spcBef>
              <a:spcAft>
                <a:spcPct val="0"/>
              </a:spcAft>
              <a:defRPr sz="4400">
                <a:solidFill>
                  <a:srgbClr val="004730"/>
                </a:solidFill>
                <a:latin typeface="Arial" charset="0"/>
                <a:ea typeface="ＭＳ Ｐゴシック" pitchFamily="-16" charset="-128"/>
              </a:defRPr>
            </a:lvl9pPr>
          </a:lstStyle>
          <a:p>
            <a:pPr marL="800100" lvl="1" indent="-342900">
              <a:buFontTx/>
              <a:buChar char="-"/>
            </a:pPr>
            <a:endParaRPr lang="en-US" sz="2000" kern="0" dirty="0"/>
          </a:p>
        </p:txBody>
      </p:sp>
      <p:pic>
        <p:nvPicPr>
          <p:cNvPr id="5" name="Picture 4" descr="A picture containing screenshot, clock, photo, white&#10;&#10;Description automatically generated">
            <a:extLst>
              <a:ext uri="{FF2B5EF4-FFF2-40B4-BE49-F238E27FC236}">
                <a16:creationId xmlns:a16="http://schemas.microsoft.com/office/drawing/2014/main" id="{29B1BBCD-5F1E-4D4E-A088-505A34D53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42950"/>
            <a:ext cx="7620000" cy="1435100"/>
          </a:xfrm>
          <a:prstGeom prst="rect">
            <a:avLst/>
          </a:prstGeom>
        </p:spPr>
      </p:pic>
      <p:cxnSp>
        <p:nvCxnSpPr>
          <p:cNvPr id="8" name="Straight Arrow Connector 7">
            <a:extLst>
              <a:ext uri="{FF2B5EF4-FFF2-40B4-BE49-F238E27FC236}">
                <a16:creationId xmlns:a16="http://schemas.microsoft.com/office/drawing/2014/main" id="{DA7CF08C-0377-8D46-9CC7-773C07005BB6}"/>
              </a:ext>
            </a:extLst>
          </p:cNvPr>
          <p:cNvCxnSpPr>
            <a:cxnSpLocks/>
          </p:cNvCxnSpPr>
          <p:nvPr/>
        </p:nvCxnSpPr>
        <p:spPr bwMode="auto">
          <a:xfrm flipV="1">
            <a:off x="2286000" y="2019300"/>
            <a:ext cx="1066800" cy="3483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528AAFC-206A-A04A-93D8-47F664B6E123}"/>
                  </a:ext>
                </a:extLst>
              </p:cNvPr>
              <p:cNvSpPr txBox="1"/>
              <p:nvPr/>
            </p:nvSpPr>
            <p:spPr>
              <a:xfrm>
                <a:off x="381000" y="2367677"/>
                <a:ext cx="4038600" cy="2862322"/>
              </a:xfrm>
              <a:prstGeom prst="rect">
                <a:avLst/>
              </a:prstGeom>
              <a:noFill/>
            </p:spPr>
            <p:txBody>
              <a:bodyPr wrap="square" rtlCol="0">
                <a:spAutoFit/>
              </a:bodyPr>
              <a:lstStyle/>
              <a:p>
                <a:r>
                  <a:rPr lang="en-US" dirty="0"/>
                  <a:t>Taking an approximate from a number of previous reports, </a:t>
                </a:r>
                <a14:m>
                  <m:oMath xmlns:m="http://schemas.openxmlformats.org/officeDocument/2006/math">
                    <m:r>
                      <a:rPr lang="en-AU" b="0" i="1" smtClean="0">
                        <a:latin typeface="Cambria Math" panose="02040503050406030204" pitchFamily="18" charset="0"/>
                      </a:rPr>
                      <m:t>𝐾𝑝</m:t>
                    </m:r>
                    <m:r>
                      <a:rPr lang="en-AU" b="0" i="1" smtClean="0">
                        <a:latin typeface="Cambria Math" panose="02040503050406030204" pitchFamily="18" charset="0"/>
                        <a:ea typeface="Cambria Math" panose="02040503050406030204" pitchFamily="18" charset="0"/>
                      </a:rPr>
                      <m:t>≈0.0053</m:t>
                    </m:r>
                  </m:oMath>
                </a14:m>
                <a:r>
                  <a:rPr lang="en-US" dirty="0"/>
                  <a:t> with the lowest value I found being 0.002 and the highest being 0.009. This is approximate by using the device pictured below, changing the voltage applied across the motor, and using scales to measure the force applied. A graph is then plotted, and a linear approximation is made</a:t>
                </a:r>
              </a:p>
            </p:txBody>
          </p:sp>
        </mc:Choice>
        <mc:Fallback>
          <p:sp>
            <p:nvSpPr>
              <p:cNvPr id="9" name="TextBox 8">
                <a:extLst>
                  <a:ext uri="{FF2B5EF4-FFF2-40B4-BE49-F238E27FC236}">
                    <a16:creationId xmlns:a16="http://schemas.microsoft.com/office/drawing/2014/main" id="{C528AAFC-206A-A04A-93D8-47F664B6E123}"/>
                  </a:ext>
                </a:extLst>
              </p:cNvPr>
              <p:cNvSpPr txBox="1">
                <a:spLocks noRot="1" noChangeAspect="1" noMove="1" noResize="1" noEditPoints="1" noAdjustHandles="1" noChangeArrowheads="1" noChangeShapeType="1" noTextEdit="1"/>
              </p:cNvSpPr>
              <p:nvPr/>
            </p:nvSpPr>
            <p:spPr>
              <a:xfrm>
                <a:off x="381000" y="2367677"/>
                <a:ext cx="4038600" cy="2862322"/>
              </a:xfrm>
              <a:prstGeom prst="rect">
                <a:avLst/>
              </a:prstGeom>
              <a:blipFill>
                <a:blip r:embed="rId3"/>
                <a:stretch>
                  <a:fillRect l="-1254" t="-441" r="-2508" b="-2203"/>
                </a:stretch>
              </a:blipFill>
            </p:spPr>
            <p:txBody>
              <a:bodyPr/>
              <a:lstStyle/>
              <a:p>
                <a:r>
                  <a:rPr lang="en-US">
                    <a:noFill/>
                  </a:rPr>
                  <a:t> </a:t>
                </a:r>
              </a:p>
            </p:txBody>
          </p:sp>
        </mc:Fallback>
      </mc:AlternateContent>
      <p:pic>
        <p:nvPicPr>
          <p:cNvPr id="11" name="Picture 10" descr="A close up of a computer&#10;&#10;Description automatically generated">
            <a:extLst>
              <a:ext uri="{FF2B5EF4-FFF2-40B4-BE49-F238E27FC236}">
                <a16:creationId xmlns:a16="http://schemas.microsoft.com/office/drawing/2014/main" id="{82ECB67E-D017-0C4C-BC35-95C047EA4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5223668"/>
            <a:ext cx="4130482" cy="1429493"/>
          </a:xfrm>
          <a:prstGeom prst="rect">
            <a:avLst/>
          </a:prstGeom>
        </p:spPr>
      </p:pic>
    </p:spTree>
    <p:extLst>
      <p:ext uri="{BB962C8B-B14F-4D97-AF65-F5344CB8AC3E}">
        <p14:creationId xmlns:p14="http://schemas.microsoft.com/office/powerpoint/2010/main" val="230074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normAutofit/>
          </a:bodyPr>
          <a:lstStyle/>
          <a:p>
            <a:pPr algn="ctr"/>
            <a:r>
              <a:rPr lang="en-US" dirty="0"/>
              <a:t>Motor output</a:t>
            </a:r>
          </a:p>
        </p:txBody>
      </p:sp>
      <p:sp>
        <p:nvSpPr>
          <p:cNvPr id="4" name="Slide Number Placeholder 3"/>
          <p:cNvSpPr>
            <a:spLocks noGrp="1"/>
          </p:cNvSpPr>
          <p:nvPr>
            <p:ph type="sldNum" sz="quarter" idx="12"/>
          </p:nvPr>
        </p:nvSpPr>
        <p:spPr/>
        <p:txBody>
          <a:bodyPr/>
          <a:lstStyle/>
          <a:p>
            <a:fld id="{68EAFDCA-962F-4861-969E-CD9080AC54F0}" type="slidenum">
              <a:rPr lang="en-US" smtClean="0"/>
              <a:pPr/>
              <a:t>3</a:t>
            </a:fld>
            <a:endParaRPr lang="en-US"/>
          </a:p>
        </p:txBody>
      </p:sp>
      <p:sp>
        <p:nvSpPr>
          <p:cNvPr id="6" name="Title 1">
            <a:extLst>
              <a:ext uri="{FF2B5EF4-FFF2-40B4-BE49-F238E27FC236}">
                <a16:creationId xmlns:a16="http://schemas.microsoft.com/office/drawing/2014/main" id="{BE4AC7E4-6C6B-F546-8590-270BC6A4BD5B}"/>
              </a:ext>
            </a:extLst>
          </p:cNvPr>
          <p:cNvSpPr txBox="1">
            <a:spLocks/>
          </p:cNvSpPr>
          <p:nvPr/>
        </p:nvSpPr>
        <p:spPr bwMode="auto">
          <a:xfrm>
            <a:off x="0" y="8382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spcBef>
                <a:spcPct val="0"/>
              </a:spcBef>
              <a:spcAft>
                <a:spcPct val="0"/>
              </a:spcAft>
              <a:defRPr sz="3200">
                <a:solidFill>
                  <a:srgbClr val="004730"/>
                </a:solidFill>
                <a:latin typeface="+mj-lt"/>
                <a:ea typeface="+mj-ea"/>
                <a:cs typeface="+mj-cs"/>
              </a:defRPr>
            </a:lvl1pPr>
            <a:lvl2pPr algn="l" rtl="0" eaLnBrk="1" fontAlgn="base" hangingPunct="1">
              <a:spcBef>
                <a:spcPct val="0"/>
              </a:spcBef>
              <a:spcAft>
                <a:spcPct val="0"/>
              </a:spcAft>
              <a:defRPr sz="4400">
                <a:solidFill>
                  <a:srgbClr val="004730"/>
                </a:solidFill>
                <a:latin typeface="Arial" charset="0"/>
                <a:ea typeface="ＭＳ Ｐゴシック" pitchFamily="-16" charset="-128"/>
              </a:defRPr>
            </a:lvl2pPr>
            <a:lvl3pPr algn="l" rtl="0" eaLnBrk="1" fontAlgn="base" hangingPunct="1">
              <a:spcBef>
                <a:spcPct val="0"/>
              </a:spcBef>
              <a:spcAft>
                <a:spcPct val="0"/>
              </a:spcAft>
              <a:defRPr sz="4400">
                <a:solidFill>
                  <a:srgbClr val="004730"/>
                </a:solidFill>
                <a:latin typeface="Arial" charset="0"/>
                <a:ea typeface="ＭＳ Ｐゴシック" pitchFamily="-16" charset="-128"/>
              </a:defRPr>
            </a:lvl3pPr>
            <a:lvl4pPr algn="l" rtl="0" eaLnBrk="1" fontAlgn="base" hangingPunct="1">
              <a:spcBef>
                <a:spcPct val="0"/>
              </a:spcBef>
              <a:spcAft>
                <a:spcPct val="0"/>
              </a:spcAft>
              <a:defRPr sz="4400">
                <a:solidFill>
                  <a:srgbClr val="004730"/>
                </a:solidFill>
                <a:latin typeface="Arial" charset="0"/>
                <a:ea typeface="ＭＳ Ｐゴシック" pitchFamily="-16" charset="-128"/>
              </a:defRPr>
            </a:lvl4pPr>
            <a:lvl5pPr algn="l" rtl="0" eaLnBrk="1" fontAlgn="base" hangingPunct="1">
              <a:spcBef>
                <a:spcPct val="0"/>
              </a:spcBef>
              <a:spcAft>
                <a:spcPct val="0"/>
              </a:spcAft>
              <a:defRPr sz="4400">
                <a:solidFill>
                  <a:srgbClr val="004730"/>
                </a:solidFill>
                <a:latin typeface="Arial" charset="0"/>
                <a:ea typeface="ＭＳ Ｐゴシック" pitchFamily="-16" charset="-128"/>
              </a:defRPr>
            </a:lvl5pPr>
            <a:lvl6pPr marL="457200" algn="l" rtl="0" eaLnBrk="1" fontAlgn="base" hangingPunct="1">
              <a:spcBef>
                <a:spcPct val="0"/>
              </a:spcBef>
              <a:spcAft>
                <a:spcPct val="0"/>
              </a:spcAft>
              <a:defRPr sz="4400">
                <a:solidFill>
                  <a:srgbClr val="004730"/>
                </a:solidFill>
                <a:latin typeface="Arial" charset="0"/>
                <a:ea typeface="ＭＳ Ｐゴシック" pitchFamily="-16" charset="-128"/>
              </a:defRPr>
            </a:lvl6pPr>
            <a:lvl7pPr marL="914400" algn="l" rtl="0" eaLnBrk="1" fontAlgn="base" hangingPunct="1">
              <a:spcBef>
                <a:spcPct val="0"/>
              </a:spcBef>
              <a:spcAft>
                <a:spcPct val="0"/>
              </a:spcAft>
              <a:defRPr sz="4400">
                <a:solidFill>
                  <a:srgbClr val="004730"/>
                </a:solidFill>
                <a:latin typeface="Arial" charset="0"/>
                <a:ea typeface="ＭＳ Ｐゴシック" pitchFamily="-16" charset="-128"/>
              </a:defRPr>
            </a:lvl7pPr>
            <a:lvl8pPr marL="1371600" algn="l" rtl="0" eaLnBrk="1" fontAlgn="base" hangingPunct="1">
              <a:spcBef>
                <a:spcPct val="0"/>
              </a:spcBef>
              <a:spcAft>
                <a:spcPct val="0"/>
              </a:spcAft>
              <a:defRPr sz="4400">
                <a:solidFill>
                  <a:srgbClr val="004730"/>
                </a:solidFill>
                <a:latin typeface="Arial" charset="0"/>
                <a:ea typeface="ＭＳ Ｐゴシック" pitchFamily="-16" charset="-128"/>
              </a:defRPr>
            </a:lvl8pPr>
            <a:lvl9pPr marL="1828800" algn="l" rtl="0" eaLnBrk="1" fontAlgn="base" hangingPunct="1">
              <a:spcBef>
                <a:spcPct val="0"/>
              </a:spcBef>
              <a:spcAft>
                <a:spcPct val="0"/>
              </a:spcAft>
              <a:defRPr sz="4400">
                <a:solidFill>
                  <a:srgbClr val="004730"/>
                </a:solidFill>
                <a:latin typeface="Arial" charset="0"/>
                <a:ea typeface="ＭＳ Ｐゴシック" pitchFamily="-16" charset="-128"/>
              </a:defRPr>
            </a:lvl9pPr>
          </a:lstStyle>
          <a:p>
            <a:pPr marL="800100" lvl="1" indent="-342900">
              <a:buFontTx/>
              <a:buChar char="-"/>
            </a:pPr>
            <a:endParaRPr lang="en-US" sz="2000" kern="0" dirty="0"/>
          </a:p>
        </p:txBody>
      </p:sp>
      <p:pic>
        <p:nvPicPr>
          <p:cNvPr id="7" name="Picture 6" descr="A close up of a map&#10;&#10;Description automatically generated">
            <a:extLst>
              <a:ext uri="{FF2B5EF4-FFF2-40B4-BE49-F238E27FC236}">
                <a16:creationId xmlns:a16="http://schemas.microsoft.com/office/drawing/2014/main" id="{436C8B22-D543-2247-B6E3-7A711DC34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838200"/>
            <a:ext cx="4979096" cy="3378927"/>
          </a:xfrm>
          <a:prstGeom prst="rect">
            <a:avLst/>
          </a:prstGeom>
        </p:spPr>
      </p:pic>
      <p:sp>
        <p:nvSpPr>
          <p:cNvPr id="12" name="TextBox 11">
            <a:extLst>
              <a:ext uri="{FF2B5EF4-FFF2-40B4-BE49-F238E27FC236}">
                <a16:creationId xmlns:a16="http://schemas.microsoft.com/office/drawing/2014/main" id="{998540DD-4422-9540-9639-D812AB1CEAF6}"/>
              </a:ext>
            </a:extLst>
          </p:cNvPr>
          <p:cNvSpPr txBox="1"/>
          <p:nvPr/>
        </p:nvSpPr>
        <p:spPr>
          <a:xfrm>
            <a:off x="381000" y="4519975"/>
            <a:ext cx="6529388" cy="923330"/>
          </a:xfrm>
          <a:prstGeom prst="rect">
            <a:avLst/>
          </a:prstGeom>
          <a:noFill/>
        </p:spPr>
        <p:txBody>
          <a:bodyPr wrap="square" rtlCol="0">
            <a:spAutoFit/>
          </a:bodyPr>
          <a:lstStyle/>
          <a:p>
            <a:r>
              <a:rPr lang="en-AU" dirty="0"/>
              <a:t>Here is a measured output of a previous year’s motor to give you a rough idea. This is not a perfect plot, but it should give you some ballpark values. </a:t>
            </a:r>
            <a:endParaRPr lang="en-US" dirty="0"/>
          </a:p>
        </p:txBody>
      </p:sp>
    </p:spTree>
    <p:extLst>
      <p:ext uri="{BB962C8B-B14F-4D97-AF65-F5344CB8AC3E}">
        <p14:creationId xmlns:p14="http://schemas.microsoft.com/office/powerpoint/2010/main" val="10991223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297&quot;&gt;&lt;property id=&quot;20148&quot; value=&quot;5&quot;/&gt;&lt;property id=&quot;20300&quot; value=&quot;Slide 1 - &amp;quot;Practical Considerations in Implementing Switching Power-Poles&amp;quot;&quot;/&gt;&lt;property id=&quot;20307&quot; value=&quot;258&quot;/&gt;&lt;/object&gt;&lt;object type=&quot;3&quot; unique_id=&quot;10298&quot;&gt;&lt;property id=&quot;20148&quot; value=&quot;5&quot;/&gt;&lt;property id=&quot;20300&quot; value=&quot;Slide 2&quot;/&gt;&lt;property id=&quot;20307&quot; value=&quot;259&quot;/&gt;&lt;/object&gt;&lt;object type=&quot;3&quot; unique_id=&quot;10299&quot;&gt;&lt;property id=&quot;20148&quot; value=&quot;5&quot;/&gt;&lt;property id=&quot;20300&quot; value=&quot;Slide 3&quot;/&gt;&lt;property id=&quot;20307&quot; value=&quot;260&quot;/&gt;&lt;/object&gt;&lt;object type=&quot;3&quot; unique_id=&quot;10300&quot;&gt;&lt;property id=&quot;20148&quot; value=&quot;5&quot;/&gt;&lt;property id=&quot;20300&quot; value=&quot;Slide 5&quot;/&gt;&lt;property id=&quot;20307&quot; value=&quot;261&quot;/&gt;&lt;/object&gt;&lt;object type=&quot;3&quot; unique_id=&quot;10301&quot;&gt;&lt;property id=&quot;20148&quot; value=&quot;5&quot;/&gt;&lt;property id=&quot;20300&quot; value=&quot;Slide 6&quot;/&gt;&lt;property id=&quot;20307&quot; value=&quot;262&quot;/&gt;&lt;/object&gt;&lt;object type=&quot;3&quot; unique_id=&quot;10302&quot;&gt;&lt;property id=&quot;20148&quot; value=&quot;5&quot;/&gt;&lt;property id=&quot;20300&quot; value=&quot;Slide 7&quot;/&gt;&lt;property id=&quot;20307&quot; value=&quot;263&quot;/&gt;&lt;/object&gt;&lt;object type=&quot;3&quot; unique_id=&quot;10303&quot;&gt;&lt;property id=&quot;20148&quot; value=&quot;5&quot;/&gt;&lt;property id=&quot;20300&quot; value=&quot;Slide 8&quot;/&gt;&lt;property id=&quot;20307&quot; value=&quot;264&quot;/&gt;&lt;/object&gt;&lt;object type=&quot;3&quot; unique_id=&quot;10304&quot;&gt;&lt;property id=&quot;20148&quot; value=&quot;5&quot;/&gt;&lt;property id=&quot;20300&quot; value=&quot;Slide 9&quot;/&gt;&lt;property id=&quot;20307&quot; value=&quot;265&quot;/&gt;&lt;/object&gt;&lt;object type=&quot;3&quot; unique_id=&quot;10354&quot;&gt;&lt;property id=&quot;20148&quot; value=&quot;5&quot;/&gt;&lt;property id=&quot;20300&quot; value=&quot;Slide 10 - &amp;quot;Summary&amp;quot;&quot;/&gt;&lt;property id=&quot;20307&quot; value=&quot;267&quot;/&gt;&lt;/object&gt;&lt;object type=&quot;3&quot; unique_id=&quot;10366&quot;&gt;&lt;property id=&quot;20148&quot; value=&quot;5&quot;/&gt;&lt;property id=&quot;20300&quot; value=&quot;Slide 4&quot;/&gt;&lt;property id=&quot;20307&quot; value=&quot;268&quot;/&gt;&lt;/object&gt;&lt;/object&gt;&lt;/object&gt;&lt;/database&gt;"/>
  <p:tag name="SECTOMILLISECCONVERTED" val="1"/>
</p:tagLst>
</file>

<file path=ppt/theme/theme1.xml><?xml version="1.0" encoding="utf-8"?>
<a:theme xmlns:a="http://schemas.openxmlformats.org/drawingml/2006/main" name="PE Introdu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 Introduction to Power Electron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Victoria-Corporate-PowerPoint-Template-New">
  <a:themeElements>
    <a:clrScheme name="ppt -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pt - 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ppt -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 -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 -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 -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 -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 -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 -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 -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 -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 -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 -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 -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PE Introdu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1 Introduction to Power Electron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 Introduction</Template>
  <TotalTime>16432</TotalTime>
  <Words>126</Words>
  <Application>Microsoft Macintosh PowerPoint</Application>
  <PresentationFormat>On-screen Show (4:3)</PresentationFormat>
  <Paragraphs>9</Paragraphs>
  <Slides>3</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vt:i4>
      </vt:variant>
    </vt:vector>
  </HeadingPairs>
  <TitlesOfParts>
    <vt:vector size="12" baseType="lpstr">
      <vt:lpstr>Arial</vt:lpstr>
      <vt:lpstr>Calibri</vt:lpstr>
      <vt:lpstr>Cambria Math</vt:lpstr>
      <vt:lpstr>Times New Roman</vt:lpstr>
      <vt:lpstr>PE Introduction</vt:lpstr>
      <vt:lpstr>#1 Introduction to Power Electronics</vt:lpstr>
      <vt:lpstr>Victoria-Corporate-PowerPoint-Template-New</vt:lpstr>
      <vt:lpstr>1_PE Introduction</vt:lpstr>
      <vt:lpstr>1_#1 Introduction to Power Electronics</vt:lpstr>
      <vt:lpstr>ECEN315: Lab bits and bobs  (Yes, this is the technical term)</vt:lpstr>
      <vt:lpstr>Block diagram of the system</vt:lpstr>
      <vt:lpstr>Motor output</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Electronics</dc:title>
  <dc:creator>ECE</dc:creator>
  <cp:lastModifiedBy>Daniel Burmester</cp:lastModifiedBy>
  <cp:revision>281</cp:revision>
  <cp:lastPrinted>2013-03-17T22:14:05Z</cp:lastPrinted>
  <dcterms:created xsi:type="dcterms:W3CDTF">2010-08-13T10:06:11Z</dcterms:created>
  <dcterms:modified xsi:type="dcterms:W3CDTF">2020-05-05T01:12:54Z</dcterms:modified>
</cp:coreProperties>
</file>