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ECAA3D-3B55-4751-98CC-4F852C7B4DE1}">
  <a:tblStyle styleId="{CAECAA3D-3B55-4751-98CC-4F852C7B4D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48cc8e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48cc8e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4ecf32c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4ecf32c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4ecf32c5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4ecf32c5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4ecf32c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4ecf32c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4ecf32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4ecf32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ecf32c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4ecf32c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4ecf32c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4ecf32c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4ecf32c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4ecf32c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4ecf32c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4ecf32c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4ecf32c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4ecf32c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4ecf32c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4ecf32c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INTELLIGENT CLAIM FREQUENCY MODELING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 for Improved Pricing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418325" y="4212425"/>
            <a:ext cx="14493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AMAN JAIN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13.01.2025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734775" y="1438950"/>
            <a:ext cx="8178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Summary of key findings.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Geo Zone 1 is the riskiest and 5 is the safest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Young car owners tend to have more claims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With more time, the confidence on the model can be improved by hyper parameter tunings and more feature engineering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6000" y="-474525"/>
            <a:ext cx="10587602" cy="63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3464850" y="2294700"/>
            <a:ext cx="221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THANK YOU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0467" l="0" r="7817" t="9268"/>
          <a:stretch/>
        </p:blipFill>
        <p:spPr>
          <a:xfrm>
            <a:off x="1422975" y="673825"/>
            <a:ext cx="6790524" cy="464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50000" l="18962" r="5821" t="6343"/>
          <a:stretch/>
        </p:blipFill>
        <p:spPr>
          <a:xfrm>
            <a:off x="3021325" y="759825"/>
            <a:ext cx="6026049" cy="438367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311700" y="28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68700" y="2272163"/>
            <a:ext cx="22548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AUTOMATE THE PRICING FRAMEWORK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1017725"/>
            <a:ext cx="7483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owner_age: the age of the owner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owner_gender: the gender of the owner, M (male) or K (female).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geo_zone: geographic zone numbered from 1 to 7, based on the address of the owner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vehicle_class: a classification based on engine power, vehicle weight, 7 classes 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vehicle_age: vehicle age, between 0 and 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>
                <a:highlight>
                  <a:srgbClr val="D9EAD3"/>
                </a:highlight>
              </a:rPr>
              <a:t>duration</a:t>
            </a:r>
            <a:r>
              <a:rPr lang="en"/>
              <a:t>: the number of policy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n">
                <a:highlight>
                  <a:srgbClr val="D9EAD3"/>
                </a:highlight>
              </a:rPr>
              <a:t>n_claims</a:t>
            </a:r>
            <a:r>
              <a:rPr lang="en"/>
              <a:t>: the number of claims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claim_cost: the claim cost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6287350" y="232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{CAECAA3D-3B55-4751-98CC-4F852C7B4DE1}</a:tableStyleId>
              </a:tblPr>
              <a:tblGrid>
                <a:gridCol w="913575"/>
                <a:gridCol w="1631375"/>
              </a:tblGrid>
              <a:tr h="61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n_claims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Claim_cost (Average)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18364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1 1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36645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39445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2 1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1 2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47000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2 2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76298</a:t>
                      </a:r>
                      <a:endParaRPr/>
                    </a:p>
                  </a:txBody>
                  <a:tcPr marT="50800" marB="50800" marR="50800" marL="50800">
                    <a:lnL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6"/>
          <p:cNvSpPr txBox="1"/>
          <p:nvPr/>
        </p:nvSpPr>
        <p:spPr>
          <a:xfrm>
            <a:off x="941150" y="3613500"/>
            <a:ext cx="4428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While exporting the data from the system it could be Claim Group, or Paid/Unpaid Claim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Researching About the Data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25" y="1411700"/>
            <a:ext cx="4487825" cy="20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10321" l="0" r="0" t="0"/>
          <a:stretch/>
        </p:blipFill>
        <p:spPr>
          <a:xfrm>
            <a:off x="4689625" y="2647225"/>
            <a:ext cx="4487825" cy="11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537" y="1740149"/>
            <a:ext cx="4085051" cy="9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50" y="3314645"/>
            <a:ext cx="4487824" cy="133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TOOLS AND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Tools</a:t>
            </a:r>
            <a:r>
              <a:rPr lang="en" sz="1100">
                <a:solidFill>
                  <a:schemeClr val="dk1"/>
                </a:solidFill>
              </a:rPr>
              <a:t>:	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Figma - for intuitive diagrams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Notability - Notes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Python (Pandas, Scikit-learn, Matplotlib/Seaborn).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Jupyter Notebook (Gemini AI Integrated - For utility scripts)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Libraries for Predictions (Linear Regression).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ChatGPT - for redirected towards the data/research papers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ResearchGate - For research papers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Google Slides - for presentation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Google Sheets - for exploring the datasets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Techniques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Supervised Regression Technique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Linear Regression Model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50" y="1079550"/>
            <a:ext cx="3470600" cy="21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675" y="1426775"/>
            <a:ext cx="37528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75" y="3328103"/>
            <a:ext cx="5862574" cy="16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975" y="2963525"/>
            <a:ext cx="3778566" cy="20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METRICS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77925"/>
            <a:ext cx="8460124" cy="18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25" y="1417375"/>
            <a:ext cx="6210451" cy="30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