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4E46-920B-184E-9863-D24229155416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8057-C2DF-0647-AB05-2ACB090A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3465" y="1855513"/>
            <a:ext cx="1441531" cy="1430240"/>
          </a:xfrm>
          <a:prstGeom prst="rect">
            <a:avLst/>
          </a:prstGeom>
          <a:solidFill>
            <a:srgbClr val="C02D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3465" y="3285753"/>
            <a:ext cx="1441531" cy="14302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4996" y="1855513"/>
            <a:ext cx="1441531" cy="14302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4996" y="3285753"/>
            <a:ext cx="144153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56869" y="3285753"/>
            <a:ext cx="2013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7873" y="196993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4</a:t>
            </a:r>
            <a:endParaRPr lang="en-US" sz="2400" dirty="0"/>
          </a:p>
        </p:txBody>
      </p:sp>
      <p:cxnSp>
        <p:nvCxnSpPr>
          <p:cNvPr id="15" name="Straight Connector 14"/>
          <p:cNvCxnSpPr>
            <a:stCxn id="6" idx="0"/>
            <a:endCxn id="7" idx="2"/>
          </p:cNvCxnSpPr>
          <p:nvPr/>
        </p:nvCxnSpPr>
        <p:spPr>
          <a:xfrm>
            <a:off x="3115762" y="1855513"/>
            <a:ext cx="0" cy="2860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0"/>
            <a:endCxn id="5" idx="2"/>
          </p:cNvCxnSpPr>
          <p:nvPr/>
        </p:nvCxnSpPr>
        <p:spPr>
          <a:xfrm>
            <a:off x="1674231" y="1855513"/>
            <a:ext cx="0" cy="2860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1"/>
            <a:endCxn id="6" idx="3"/>
          </p:cNvCxnSpPr>
          <p:nvPr/>
        </p:nvCxnSpPr>
        <p:spPr>
          <a:xfrm>
            <a:off x="953465" y="2570633"/>
            <a:ext cx="2883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1"/>
            <a:endCxn id="7" idx="3"/>
          </p:cNvCxnSpPr>
          <p:nvPr/>
        </p:nvCxnSpPr>
        <p:spPr>
          <a:xfrm>
            <a:off x="953465" y="4000873"/>
            <a:ext cx="2883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9427" y="196993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9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01634" y="196993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99519" y="1969932"/>
            <a:ext cx="63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12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7873" y="2740196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5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92308" y="2732742"/>
            <a:ext cx="45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501634" y="2740196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9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199519" y="2732742"/>
            <a:ext cx="63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21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873" y="343815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69427" y="343815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501634" y="343815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199519" y="3438152"/>
            <a:ext cx="63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32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873" y="4113226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2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769427" y="4113226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501634" y="4113226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99519" y="4113226"/>
            <a:ext cx="63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10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6433574" y="2587796"/>
            <a:ext cx="709325" cy="697957"/>
          </a:xfrm>
          <a:prstGeom prst="rect">
            <a:avLst/>
          </a:prstGeom>
          <a:solidFill>
            <a:srgbClr val="C02D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42899" y="2587796"/>
            <a:ext cx="709325" cy="697957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33575" y="3285753"/>
            <a:ext cx="739978" cy="7151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42899" y="3302916"/>
            <a:ext cx="709325" cy="6979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47981" y="2732742"/>
            <a:ext cx="50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9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154340" y="2740196"/>
            <a:ext cx="63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21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6445015" y="3420728"/>
            <a:ext cx="63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32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154340" y="3420728"/>
            <a:ext cx="63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13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42899" y="2570633"/>
            <a:ext cx="0" cy="143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433574" y="3285753"/>
            <a:ext cx="1418650" cy="17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47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39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Vogel</dc:creator>
  <cp:lastModifiedBy>Thomas Vogel</cp:lastModifiedBy>
  <cp:revision>4</cp:revision>
  <dcterms:created xsi:type="dcterms:W3CDTF">2015-08-25T14:04:19Z</dcterms:created>
  <dcterms:modified xsi:type="dcterms:W3CDTF">2015-08-26T13:47:34Z</dcterms:modified>
</cp:coreProperties>
</file>