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7" r:id="rId5"/>
    <p:sldId id="268" r:id="rId6"/>
    <p:sldId id="264" r:id="rId7"/>
    <p:sldId id="259" r:id="rId8"/>
    <p:sldId id="261" r:id="rId9"/>
    <p:sldId id="260" r:id="rId10"/>
    <p:sldId id="263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Velocidad Equipo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6464768826973552E-2"/>
          <c:y val="0.17570598625749356"/>
          <c:w val="0.94789420553200077"/>
          <c:h val="0.66988027259133431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  <c:pt idx="5">
                  <c:v>Sprint 6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10</c:v>
                </c:pt>
                <c:pt idx="1">
                  <c:v>12</c:v>
                </c:pt>
                <c:pt idx="2">
                  <c:v>13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C3-4E3E-95C7-CC13069C26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42283112"/>
        <c:axId val="34228468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Hoja1!$F$3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317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accent2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Hoja1!$A$2:$A$7</c15:sqref>
                        </c15:formulaRef>
                      </c:ext>
                    </c:extLst>
                    <c:strCache>
                      <c:ptCount val="6"/>
                      <c:pt idx="0">
                        <c:v>Sprint 1</c:v>
                      </c:pt>
                      <c:pt idx="1">
                        <c:v>Sprint 2</c:v>
                      </c:pt>
                      <c:pt idx="2">
                        <c:v>Sprint 3</c:v>
                      </c:pt>
                      <c:pt idx="3">
                        <c:v>Sprint 4</c:v>
                      </c:pt>
                      <c:pt idx="4">
                        <c:v>Sprint 5</c:v>
                      </c:pt>
                      <c:pt idx="5">
                        <c:v>Sprint 6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7C3-4E3E-95C7-CC13069C269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Hoja1!$D$1</c15:sqref>
                        </c15:formulaRef>
                      </c:ext>
                    </c:extLst>
                    <c:strCache>
                      <c:ptCount val="1"/>
                      <c:pt idx="0">
                        <c:v>Columna2</c:v>
                      </c:pt>
                    </c:strCache>
                  </c:strRef>
                </c:tx>
                <c:spPr>
                  <a:ln w="317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accent3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Hoja1!$A$2:$A$7</c15:sqref>
                        </c15:formulaRef>
                      </c:ext>
                    </c:extLst>
                    <c:strCache>
                      <c:ptCount val="6"/>
                      <c:pt idx="0">
                        <c:v>Sprint 1</c:v>
                      </c:pt>
                      <c:pt idx="1">
                        <c:v>Sprint 2</c:v>
                      </c:pt>
                      <c:pt idx="2">
                        <c:v>Sprint 3</c:v>
                      </c:pt>
                      <c:pt idx="3">
                        <c:v>Sprint 4</c:v>
                      </c:pt>
                      <c:pt idx="4">
                        <c:v>Sprint 5</c:v>
                      </c:pt>
                      <c:pt idx="5">
                        <c:v>Sprint 6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Hoja1!$D$2:$D$7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7C3-4E3E-95C7-CC13069C2699}"/>
                  </c:ext>
                </c:extLst>
              </c15:ser>
            </c15:filteredLineSeries>
          </c:ext>
        </c:extLst>
      </c:lineChart>
      <c:catAx>
        <c:axId val="34228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84680"/>
        <c:crosses val="autoZero"/>
        <c:auto val="1"/>
        <c:lblAlgn val="ctr"/>
        <c:lblOffset val="100"/>
        <c:noMultiLvlLbl val="0"/>
      </c:catAx>
      <c:valAx>
        <c:axId val="3422846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228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Funcionalidades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s-ES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[Buscar Archivos]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s-ES" noProof="0" dirty="0"/>
        </a:p>
      </dgm:t>
    </dgm:pt>
    <dgm:pt modelId="{0EC540D2-AACA-4B69-A0F8-945462E2AE7D}">
      <dgm:prSet phldrT="[Text]" custT="1"/>
      <dgm:spPr/>
      <dgm:t>
        <a:bodyPr rtlCol="0"/>
        <a:lstStyle/>
        <a:p>
          <a:pPr rtl="0"/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178480-A02D-43EE-A032-16F714045BCA}" type="parTrans" cxnId="{F8E1F34D-A9A5-4725-83D4-1FA60F0E1275}">
      <dgm:prSet/>
      <dgm:spPr/>
      <dgm:t>
        <a:bodyPr/>
        <a:lstStyle/>
        <a:p>
          <a:endParaRPr lang="es-AR"/>
        </a:p>
      </dgm:t>
    </dgm:pt>
    <dgm:pt modelId="{8B7341DB-EA85-4B74-8DF9-431B4C32F464}" type="sibTrans" cxnId="{F8E1F34D-A9A5-4725-83D4-1FA60F0E1275}">
      <dgm:prSet/>
      <dgm:spPr/>
      <dgm:t>
        <a:bodyPr/>
        <a:lstStyle/>
        <a:p>
          <a:endParaRPr lang="es-AR"/>
        </a:p>
      </dgm:t>
    </dgm:pt>
    <dgm:pt modelId="{E046E9A1-3CD7-42BE-B67B-D8AC6CDB03AF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[Descargar Archivos]</a:t>
          </a:r>
        </a:p>
      </dgm:t>
    </dgm:pt>
    <dgm:pt modelId="{4C2816D5-110C-44B8-B493-90DB8EDA248E}" type="parTrans" cxnId="{B2A19CD2-4B88-4BC9-B4BC-4176F8CE3B8B}">
      <dgm:prSet/>
      <dgm:spPr/>
      <dgm:t>
        <a:bodyPr/>
        <a:lstStyle/>
        <a:p>
          <a:endParaRPr lang="es-AR"/>
        </a:p>
      </dgm:t>
    </dgm:pt>
    <dgm:pt modelId="{4E02D04A-6D7B-4A18-AFE7-E3E8A8C91EB0}" type="sibTrans" cxnId="{B2A19CD2-4B88-4BC9-B4BC-4176F8CE3B8B}">
      <dgm:prSet/>
      <dgm:spPr/>
      <dgm:t>
        <a:bodyPr/>
        <a:lstStyle/>
        <a:p>
          <a:endParaRPr lang="es-AR"/>
        </a:p>
      </dgm:t>
    </dgm:pt>
    <dgm:pt modelId="{11B031A5-2D14-4A29-8D9D-632C75643968}">
      <dgm:prSet phldrT="[Text]" custT="1"/>
      <dgm:spPr/>
      <dgm:t>
        <a:bodyPr rtlCol="0"/>
        <a:lstStyle/>
        <a:p>
          <a:pPr rtl="0"/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06F3E9-4CEB-4A39-BC6C-5F35F8649040}" type="parTrans" cxnId="{75941CD2-2677-4FE3-B5DC-401C962763C2}">
      <dgm:prSet/>
      <dgm:spPr/>
      <dgm:t>
        <a:bodyPr/>
        <a:lstStyle/>
        <a:p>
          <a:endParaRPr lang="es-AR"/>
        </a:p>
      </dgm:t>
    </dgm:pt>
    <dgm:pt modelId="{3FE3FE13-5953-4B9A-B742-84A3A6E63592}" type="sibTrans" cxnId="{75941CD2-2677-4FE3-B5DC-401C962763C2}">
      <dgm:prSet/>
      <dgm:spPr/>
      <dgm:t>
        <a:bodyPr/>
        <a:lstStyle/>
        <a:p>
          <a:endParaRPr lang="es-AR"/>
        </a:p>
      </dgm:t>
    </dgm:pt>
    <dgm:pt modelId="{A91D7737-117B-419B-AD2F-9839D1AA3585}">
      <dgm:prSet phldrT="[Text]" custT="1"/>
      <dgm:spPr/>
      <dgm:t>
        <a:bodyPr rtlCol="0"/>
        <a:lstStyle/>
        <a:p>
          <a:pPr rtl="0"/>
          <a:r>
            <a:rPr lang="es-E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[Subir Archivos]</a:t>
          </a:r>
        </a:p>
      </dgm:t>
    </dgm:pt>
    <dgm:pt modelId="{49DF2ADA-3194-47E6-8FC1-5327D380164D}" type="parTrans" cxnId="{11BDED5C-A124-48E5-A416-7DFB9DAC78D2}">
      <dgm:prSet/>
      <dgm:spPr/>
      <dgm:t>
        <a:bodyPr/>
        <a:lstStyle/>
        <a:p>
          <a:endParaRPr lang="es-AR"/>
        </a:p>
      </dgm:t>
    </dgm:pt>
    <dgm:pt modelId="{BE5D32CF-0AD4-4EC1-A327-73602C116E3B}" type="sibTrans" cxnId="{11BDED5C-A124-48E5-A416-7DFB9DAC78D2}">
      <dgm:prSet/>
      <dgm:spPr/>
      <dgm:t>
        <a:bodyPr/>
        <a:lstStyle/>
        <a:p>
          <a:endParaRPr lang="es-AR"/>
        </a:p>
      </dgm:t>
    </dgm:pt>
    <dgm:pt modelId="{4F72B25A-F2E6-4AF2-817F-03880D9524B6}">
      <dgm:prSet phldrT="[Text]" custT="1"/>
      <dgm:spPr/>
      <dgm:t>
        <a:bodyPr rtlCol="0"/>
        <a:lstStyle/>
        <a:p>
          <a:pPr rtl="0"/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EA4E8F-64C5-443A-A2D1-C770D25CA3FE}" type="parTrans" cxnId="{FCE2233B-2813-427F-A886-CE84C02F63AD}">
      <dgm:prSet/>
      <dgm:spPr/>
      <dgm:t>
        <a:bodyPr/>
        <a:lstStyle/>
        <a:p>
          <a:endParaRPr lang="es-AR"/>
        </a:p>
      </dgm:t>
    </dgm:pt>
    <dgm:pt modelId="{F072BB07-7B63-46DF-A7A9-08B99460EAD7}" type="sibTrans" cxnId="{FCE2233B-2813-427F-A886-CE84C02F63AD}">
      <dgm:prSet/>
      <dgm:spPr/>
      <dgm:t>
        <a:bodyPr/>
        <a:lstStyle/>
        <a:p>
          <a:endParaRPr lang="es-AR"/>
        </a:p>
      </dgm:t>
    </dgm:pt>
    <dgm:pt modelId="{55D7C504-83E0-4D05-BD0E-7F84A73CB07B}">
      <dgm:prSet phldrT="[Text]" custT="1"/>
      <dgm:spPr/>
      <dgm:t>
        <a:bodyPr rtlCol="0"/>
        <a:lstStyle/>
        <a:p>
          <a:pPr rtl="0"/>
          <a:endParaRPr lang="es-ES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FD4172-0C99-4EDB-B0F0-93814E449942}" type="parTrans" cxnId="{A2A3DC73-1F7F-43B6-BA20-98AF4D170C94}">
      <dgm:prSet/>
      <dgm:spPr/>
      <dgm:t>
        <a:bodyPr/>
        <a:lstStyle/>
        <a:p>
          <a:endParaRPr lang="es-AR"/>
        </a:p>
      </dgm:t>
    </dgm:pt>
    <dgm:pt modelId="{23084CD7-6423-4C18-AB39-F05CFA300E23}" type="sibTrans" cxnId="{A2A3DC73-1F7F-43B6-BA20-98AF4D170C94}">
      <dgm:prSet/>
      <dgm:spPr/>
      <dgm:t>
        <a:bodyPr/>
        <a:lstStyle/>
        <a:p>
          <a:endParaRPr lang="es-AR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1" custScaleY="29697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1" custScaleX="68800" custScaleY="80965" custLinFactNeighborX="0" custLinFactNeighborY="-455">
        <dgm:presLayoutVars>
          <dgm:bulletEnabled val="1"/>
        </dgm:presLayoutVars>
      </dgm:prSet>
      <dgm:spPr/>
    </dgm:pt>
  </dgm:ptLst>
  <dgm:cxnLst>
    <dgm:cxn modelId="{FCE2233B-2813-427F-A886-CE84C02F63AD}" srcId="{0D51337A-31FA-4717-B2BF-9243F96D2B9B}" destId="{4F72B25A-F2E6-4AF2-817F-03880D9524B6}" srcOrd="0" destOrd="0" parTransId="{0BEA4E8F-64C5-443A-A2D1-C770D25CA3FE}" sibTransId="{F072BB07-7B63-46DF-A7A9-08B99460EAD7}"/>
    <dgm:cxn modelId="{11BDED5C-A124-48E5-A416-7DFB9DAC78D2}" srcId="{0D51337A-31FA-4717-B2BF-9243F96D2B9B}" destId="{A91D7737-117B-419B-AD2F-9839D1AA3585}" srcOrd="3" destOrd="0" parTransId="{49DF2ADA-3194-47E6-8FC1-5327D380164D}" sibTransId="{BE5D32CF-0AD4-4EC1-A327-73602C116E3B}"/>
    <dgm:cxn modelId="{EF8BBD6A-5A6F-4938-A513-A8B6DCFA145E}" type="presOf" srcId="{E046E9A1-3CD7-42BE-B67B-D8AC6CDB03AF}" destId="{6FB9694A-6C63-4B23-90F6-4F208C00D399}" srcOrd="0" destOrd="4" presId="urn:microsoft.com/office/officeart/2005/8/layout/vList5"/>
    <dgm:cxn modelId="{F8E1F34D-A9A5-4725-83D4-1FA60F0E1275}" srcId="{0D51337A-31FA-4717-B2BF-9243F96D2B9B}" destId="{0EC540D2-AACA-4B69-A0F8-945462E2AE7D}" srcOrd="6" destOrd="0" parTransId="{26178480-A02D-43EE-A032-16F714045BCA}" sibTransId="{8B7341DB-EA85-4B74-8DF9-431B4C32F464}"/>
    <dgm:cxn modelId="{A2A3DC73-1F7F-43B6-BA20-98AF4D170C94}" srcId="{0D51337A-31FA-4717-B2BF-9243F96D2B9B}" destId="{55D7C504-83E0-4D05-BD0E-7F84A73CB07B}" srcOrd="1" destOrd="0" parTransId="{47FD4172-0C99-4EDB-B0F0-93814E449942}" sibTransId="{23084CD7-6423-4C18-AB39-F05CFA300E23}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2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2" presId="urn:microsoft.com/office/officeart/2005/8/layout/vList5"/>
    <dgm:cxn modelId="{9E532B96-5062-4F4D-93DB-40B00E0AC687}" type="presOf" srcId="{0EC540D2-AACA-4B69-A0F8-945462E2AE7D}" destId="{6FB9694A-6C63-4B23-90F6-4F208C00D399}" srcOrd="0" destOrd="6" presId="urn:microsoft.com/office/officeart/2005/8/layout/vList5"/>
    <dgm:cxn modelId="{89DF259F-FFAE-4559-BAF1-ED843C30F0D7}" type="presOf" srcId="{11B031A5-2D14-4A29-8D9D-632C75643968}" destId="{6FB9694A-6C63-4B23-90F6-4F208C00D399}" srcOrd="0" destOrd="5" presId="urn:microsoft.com/office/officeart/2005/8/layout/vList5"/>
    <dgm:cxn modelId="{8DAB99A8-B4B6-41D1-A385-AE0C867D16BF}" type="presOf" srcId="{A91D7737-117B-419B-AD2F-9839D1AA3585}" destId="{6FB9694A-6C63-4B23-90F6-4F208C00D399}" srcOrd="0" destOrd="3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75941CD2-2677-4FE3-B5DC-401C962763C2}" srcId="{0D51337A-31FA-4717-B2BF-9243F96D2B9B}" destId="{11B031A5-2D14-4A29-8D9D-632C75643968}" srcOrd="5" destOrd="0" parTransId="{A006F3E9-4CEB-4A39-BC6C-5F35F8649040}" sibTransId="{3FE3FE13-5953-4B9A-B742-84A3A6E63592}"/>
    <dgm:cxn modelId="{B2A19CD2-4B88-4BC9-B4BC-4176F8CE3B8B}" srcId="{0D51337A-31FA-4717-B2BF-9243F96D2B9B}" destId="{E046E9A1-3CD7-42BE-B67B-D8AC6CDB03AF}" srcOrd="4" destOrd="0" parTransId="{4C2816D5-110C-44B8-B493-90DB8EDA248E}" sibTransId="{4E02D04A-6D7B-4A18-AFE7-E3E8A8C91EB0}"/>
    <dgm:cxn modelId="{3B3B69F4-D754-4AE0-83FB-14FC3D805D18}" type="presOf" srcId="{4F72B25A-F2E6-4AF2-817F-03880D9524B6}" destId="{6FB9694A-6C63-4B23-90F6-4F208C00D399}" srcOrd="0" destOrd="0" presId="urn:microsoft.com/office/officeart/2005/8/layout/vList5"/>
    <dgm:cxn modelId="{2C7C6CFF-EB8B-4DA4-8D28-F2AA49E64C28}" type="presOf" srcId="{55D7C504-83E0-4D05-BD0E-7F84A73CB07B}" destId="{6FB9694A-6C63-4B23-90F6-4F208C00D399}" srcOrd="0" destOrd="1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Dificultades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A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Falta de conocimiento de tecnologías y/o herramientas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Aciertos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 la mayoría de los sprint se llego con lo propuesto</a:t>
          </a: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s-ES" noProof="0" dirty="0"/>
        </a:p>
      </dgm:t>
    </dgm:pt>
    <dgm:pt modelId="{10085DB4-475F-4D3E-B6E4-8639F9F8C059}">
      <dgm:prSet phldrT="[Text]"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s-A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Coordinación de mas reuniones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FDB593-69CF-49A1-9FCA-82377EDCF2BA}" type="parTrans" cxnId="{6779A983-7B4B-439F-AF7A-6C1CBE67C582}">
      <dgm:prSet/>
      <dgm:spPr/>
      <dgm:t>
        <a:bodyPr/>
        <a:lstStyle/>
        <a:p>
          <a:endParaRPr lang="es-AR"/>
        </a:p>
      </dgm:t>
    </dgm:pt>
    <dgm:pt modelId="{FF24B68B-C6B7-4823-AB38-01336BD4D244}" type="sibTrans" cxnId="{6779A983-7B4B-439F-AF7A-6C1CBE67C582}">
      <dgm:prSet/>
      <dgm:spPr/>
      <dgm:t>
        <a:bodyPr/>
        <a:lstStyle/>
        <a:p>
          <a:endParaRPr lang="es-AR"/>
        </a:p>
      </dgm:t>
    </dgm:pt>
    <dgm:pt modelId="{473337C8-110F-4690-B435-17A75BC767F8}">
      <dgm:prSet phldrT="[Text]"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s-A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Comunicación en el grupo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AC44F3-19AE-463E-A02B-14DD14F96768}" type="parTrans" cxnId="{CC73B893-8261-4544-9655-94C207D5C952}">
      <dgm:prSet/>
      <dgm:spPr/>
      <dgm:t>
        <a:bodyPr/>
        <a:lstStyle/>
        <a:p>
          <a:endParaRPr lang="es-AR"/>
        </a:p>
      </dgm:t>
    </dgm:pt>
    <dgm:pt modelId="{5BD6DAE9-4619-424E-8F23-15FEEB54E2C7}" type="sibTrans" cxnId="{CC73B893-8261-4544-9655-94C207D5C952}">
      <dgm:prSet/>
      <dgm:spPr/>
      <dgm:t>
        <a:bodyPr/>
        <a:lstStyle/>
        <a:p>
          <a:endParaRPr lang="es-AR"/>
        </a:p>
      </dgm:t>
    </dgm:pt>
    <dgm:pt modelId="{C98D622F-FFA5-4EB3-9630-BBC8C6737944}">
      <dgm:prSet phldrT="[Text]"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es-A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Aprendizaje mas profundo sobre las tecnologías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DD6EC4-E002-4B61-8A3E-3D40A15C2657}" type="parTrans" cxnId="{5EF158C7-B910-4BFE-8CD8-F6AA021EEA8C}">
      <dgm:prSet/>
      <dgm:spPr/>
      <dgm:t>
        <a:bodyPr/>
        <a:lstStyle/>
        <a:p>
          <a:endParaRPr lang="en-US"/>
        </a:p>
      </dgm:t>
    </dgm:pt>
    <dgm:pt modelId="{39D2D2DB-7DB4-4A25-A4F4-39813493F215}" type="sibTrans" cxnId="{5EF158C7-B910-4BFE-8CD8-F6AA021EEA8C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 custLinFactNeighborX="251" custLinFactNeighborY="0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 custLinFactNeighborX="-653" custLinFactNeighborY="-1655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 custLinFactNeighborX="-653" custLinFactNeighborY="0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7C3A72F-BF8C-4831-91E5-795B1D33F1AA}" type="presOf" srcId="{C98D622F-FFA5-4EB3-9630-BBC8C6737944}" destId="{E4FD5043-5612-43C5-B6AE-CCD431549399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6779A983-7B4B-439F-AF7A-6C1CBE67C582}" srcId="{6857B86A-DEC1-407C-A1BB-5BF9ACCBCA6A}" destId="{10085DB4-475F-4D3E-B6E4-8639F9F8C059}" srcOrd="1" destOrd="0" parTransId="{CFFDB593-69CF-49A1-9FCA-82377EDCF2BA}" sibTransId="{FF24B68B-C6B7-4823-AB38-01336BD4D244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CC73B893-8261-4544-9655-94C207D5C952}" srcId="{6857B86A-DEC1-407C-A1BB-5BF9ACCBCA6A}" destId="{473337C8-110F-4690-B435-17A75BC767F8}" srcOrd="2" destOrd="0" parTransId="{8DAC44F3-19AE-463E-A02B-14DD14F96768}" sibTransId="{5BD6DAE9-4619-424E-8F23-15FEEB54E2C7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76D46FB6-3F41-4939-8F40-071942CFF7D8}" type="presOf" srcId="{473337C8-110F-4690-B435-17A75BC767F8}" destId="{17CA1487-CDD9-4364-92F6-A11DBDAFE16C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5EF158C7-B910-4BFE-8CD8-F6AA021EEA8C}" srcId="{ABA77F75-8642-4931-8D7E-BE6C6DB9940D}" destId="{C98D622F-FFA5-4EB3-9630-BBC8C6737944}" srcOrd="1" destOrd="0" parTransId="{1BDD6EC4-E002-4B61-8A3E-3D40A15C2657}" sibTransId="{39D2D2DB-7DB4-4A25-A4F4-39813493F215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B8F192FE-23C5-4488-BCAA-9F1D3DF812AC}" type="presOf" srcId="{10085DB4-475F-4D3E-B6E4-8639F9F8C059}" destId="{17CA1487-CDD9-4364-92F6-A11DBDAFE16C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5347046" y="-668684"/>
          <a:ext cx="1755644" cy="4030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[Buscar Archivos]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[Subir Archivos]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[Descargar Archivos]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4209476" y="554589"/>
        <a:ext cx="3945082" cy="1584238"/>
      </dsp:txXfrm>
    </dsp:sp>
    <dsp:sp modelId="{3230722F-B757-4673-BD2F-9D4BAB5CEE8D}">
      <dsp:nvSpPr>
        <dsp:cNvPr id="0" name=""/>
        <dsp:cNvSpPr/>
      </dsp:nvSpPr>
      <dsp:spPr>
        <a:xfrm>
          <a:off x="913957" y="954105"/>
          <a:ext cx="3295518" cy="804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rtlCol="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Funcionalidades</a:t>
          </a:r>
        </a:p>
      </dsp:txBody>
      <dsp:txXfrm>
        <a:off x="953251" y="993399"/>
        <a:ext cx="3216930" cy="726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12893" y="14679"/>
          <a:ext cx="5115389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Dificultades</a:t>
          </a:r>
        </a:p>
      </dsp:txBody>
      <dsp:txXfrm>
        <a:off x="12893" y="14679"/>
        <a:ext cx="5115389" cy="892800"/>
      </dsp:txXfrm>
    </dsp:sp>
    <dsp:sp modelId="{17CA1487-CDD9-4364-92F6-A11DBDAFE16C}">
      <dsp:nvSpPr>
        <dsp:cNvPr id="0" name=""/>
        <dsp:cNvSpPr/>
      </dsp:nvSpPr>
      <dsp:spPr>
        <a:xfrm>
          <a:off x="53" y="907480"/>
          <a:ext cx="5115389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31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Falta de conocimiento de tecnologías y/o herramientas</a:t>
          </a:r>
          <a:endParaRPr lang="es-ES" sz="3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31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Coordinación de mas reuniones</a:t>
          </a:r>
          <a:endParaRPr lang="es-ES" sz="3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31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Comunicación en el grupo</a:t>
          </a:r>
          <a:endParaRPr lang="es-ES" sz="3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" y="907480"/>
        <a:ext cx="5115389" cy="3573990"/>
      </dsp:txXfrm>
    </dsp:sp>
    <dsp:sp modelId="{055A5EAB-EAE0-4501-8649-31F112FF9AD5}">
      <dsp:nvSpPr>
        <dsp:cNvPr id="0" name=""/>
        <dsp:cNvSpPr/>
      </dsp:nvSpPr>
      <dsp:spPr>
        <a:xfrm>
          <a:off x="5798194" y="0"/>
          <a:ext cx="5115389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Aciertos</a:t>
          </a:r>
        </a:p>
      </dsp:txBody>
      <dsp:txXfrm>
        <a:off x="5798194" y="0"/>
        <a:ext cx="5115389" cy="892800"/>
      </dsp:txXfrm>
    </dsp:sp>
    <dsp:sp modelId="{E4FD5043-5612-43C5-B6AE-CCD431549399}">
      <dsp:nvSpPr>
        <dsp:cNvPr id="0" name=""/>
        <dsp:cNvSpPr/>
      </dsp:nvSpPr>
      <dsp:spPr>
        <a:xfrm>
          <a:off x="5798194" y="907480"/>
          <a:ext cx="5115389" cy="3573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ES" sz="31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 la mayoría de los sprint se llego con lo propuesto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s-AR" sz="31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Aprendizaje mas profundo sobre las tecnologías</a:t>
          </a:r>
          <a:endParaRPr lang="es-ES" sz="31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98194" y="907480"/>
        <a:ext cx="5115389" cy="3573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09/07/2019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09/07/2019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09/07/2019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&lt; </a:t>
            </a:r>
            <a:r>
              <a:rPr lang="es-ES" sz="5400" dirty="0" err="1">
                <a:latin typeface="Rockwell" panose="02060603020205020403" pitchFamily="18" charset="0"/>
              </a:rPr>
              <a:t>Remote</a:t>
            </a:r>
            <a:r>
              <a:rPr lang="es-ES" sz="5400" dirty="0">
                <a:latin typeface="Rockwell" panose="02060603020205020403" pitchFamily="18" charset="0"/>
              </a:rPr>
              <a:t> STORAGE&gt;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</a:t>
            </a:r>
            <a:r>
              <a:rPr lang="es-A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Juan </a:t>
            </a:r>
            <a:r>
              <a:rPr lang="es-A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EscaldA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Oscar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lescano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&lt;Camila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Pesci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Conclusiones finales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fue aprendiendo de la metodología en base a las dificultades</a:t>
            </a:r>
          </a:p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pudo llegar a implementar las funcionalidades básicas</a:t>
            </a:r>
          </a:p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aprendieron nuevas tecnologías </a:t>
            </a:r>
          </a:p>
          <a:p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distinguió de forma clara el alcance y la visión del proyecto vs lo que realmente se llego a hacer</a:t>
            </a:r>
          </a:p>
          <a:p>
            <a:pPr marL="0" indent="0" rtl="0">
              <a:buNone/>
            </a:pP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AR" sz="4400" dirty="0"/>
              <a:t>sistema de publicación de archivos online</a:t>
            </a:r>
            <a:endParaRPr lang="es-E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37571"/>
              </p:ext>
            </p:extLst>
          </p:nvPr>
        </p:nvGraphicFramePr>
        <p:xfrm>
          <a:off x="463638" y="2653047"/>
          <a:ext cx="9154219" cy="27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F073-5483-471B-9386-B3FBBEA7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0344"/>
            <a:ext cx="9905998" cy="852473"/>
          </a:xfrm>
        </p:spPr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E425FFAD-74C9-403B-A243-40D096DE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8557"/>
            <a:ext cx="4424500" cy="381662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43B38C3-898B-4EAF-8A2C-132FBC373526}"/>
              </a:ext>
            </a:extLst>
          </p:cNvPr>
          <p:cNvSpPr txBox="1">
            <a:spLocks/>
          </p:cNvSpPr>
          <p:nvPr/>
        </p:nvSpPr>
        <p:spPr>
          <a:xfrm>
            <a:off x="5883965" y="2475603"/>
            <a:ext cx="49563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Ingreso mediante usuario, email y contraseña</a:t>
            </a:r>
          </a:p>
        </p:txBody>
      </p:sp>
    </p:spTree>
    <p:extLst>
      <p:ext uri="{BB962C8B-B14F-4D97-AF65-F5344CB8AC3E}">
        <p14:creationId xmlns:p14="http://schemas.microsoft.com/office/powerpoint/2010/main" val="24895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D49E7-1C9B-4931-99FD-903C7A8D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196"/>
            <a:ext cx="9905998" cy="640439"/>
          </a:xfrm>
        </p:spPr>
        <p:txBody>
          <a:bodyPr/>
          <a:lstStyle/>
          <a:p>
            <a:r>
              <a:rPr lang="en-US" dirty="0"/>
              <a:t>REMOTE STORAGE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B22CF-AF3B-479F-8F31-D0D8F35C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294242"/>
            <a:ext cx="8188117" cy="1265584"/>
          </a:xfrm>
        </p:spPr>
        <p:txBody>
          <a:bodyPr/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, </a:t>
            </a:r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arrastrar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a la app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CC11FB-465F-425F-8A1D-F245EBF9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821635"/>
            <a:ext cx="9778378" cy="43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0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13235-0DD4-4B6E-BC68-3FA6A672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834340"/>
            <a:ext cx="10186019" cy="8093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Lista de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subidos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servidor</a:t>
            </a:r>
            <a:r>
              <a:rPr lang="en-US" dirty="0"/>
              <a:t>.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</a:t>
            </a:r>
            <a:r>
              <a:rPr lang="en-US" dirty="0" err="1"/>
              <a:t>seleccionando</a:t>
            </a:r>
            <a:r>
              <a:rPr lang="en-US" dirty="0"/>
              <a:t> la </a:t>
            </a:r>
            <a:r>
              <a:rPr lang="es-AR" dirty="0"/>
              <a:t>opción</a:t>
            </a:r>
            <a:r>
              <a:rPr lang="en-US" dirty="0"/>
              <a:t> “</a:t>
            </a:r>
            <a:r>
              <a:rPr lang="en-US" dirty="0" err="1"/>
              <a:t>Descargar</a:t>
            </a:r>
            <a:r>
              <a:rPr lang="en-US" dirty="0"/>
              <a:t>”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54A7C6-90CE-40C7-AA56-70CF6396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4326"/>
            <a:ext cx="9905998" cy="852473"/>
          </a:xfrm>
        </p:spPr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37E2A1-9640-4CC5-870A-59FD1134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9554818" cy="44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7042-CF47-4F5C-94F3-3BF42687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266" y="202398"/>
            <a:ext cx="9905998" cy="832239"/>
          </a:xfrm>
        </p:spPr>
        <p:txBody>
          <a:bodyPr/>
          <a:lstStyle/>
          <a:p>
            <a:r>
              <a:rPr lang="en-US" dirty="0"/>
              <a:t>Lo que se </a:t>
            </a:r>
            <a:r>
              <a:rPr lang="en-US" dirty="0" err="1"/>
              <a:t>implementó</a:t>
            </a:r>
            <a:r>
              <a:rPr lang="en-US" dirty="0"/>
              <a:t> y lo que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EB1FD-9DB1-44F3-877B-F3DEFAF7A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4051" y="2137939"/>
            <a:ext cx="4878389" cy="3903180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de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usuario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Subir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archivos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Descargar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archivos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Buscar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archivos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0CE8FF-985A-4B6A-84F4-1B2E7DA7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7939"/>
            <a:ext cx="4875211" cy="4101543"/>
          </a:xfrm>
        </p:spPr>
        <p:txBody>
          <a:bodyPr>
            <a:normAutofit/>
          </a:bodyPr>
          <a:lstStyle/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Comprar Archivo</a:t>
            </a: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Elegir medio de pago</a:t>
            </a: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Descargar Archivo Comprado</a:t>
            </a: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Vista previa de archivos</a:t>
            </a: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Detener descarga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534CFE-58DA-41B4-B39F-590058A458F4}"/>
              </a:ext>
            </a:extLst>
          </p:cNvPr>
          <p:cNvSpPr txBox="1"/>
          <p:nvPr/>
        </p:nvSpPr>
        <p:spPr>
          <a:xfrm>
            <a:off x="2814497" y="1119452"/>
            <a:ext cx="14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1D1C3-E87E-4F9A-A305-963F12CD47D6}"/>
              </a:ext>
            </a:extLst>
          </p:cNvPr>
          <p:cNvSpPr txBox="1"/>
          <p:nvPr/>
        </p:nvSpPr>
        <p:spPr>
          <a:xfrm>
            <a:off x="7880007" y="1119451"/>
            <a:ext cx="14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307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4400" dirty="0">
                <a:latin typeface="Rockwell" panose="02060603020205020403" pitchFamily="18" charset="0"/>
              </a:rPr>
              <a:t>DIFICULTADES Y ACIERTOS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40107"/>
              </p:ext>
            </p:extLst>
          </p:nvPr>
        </p:nvGraphicFramePr>
        <p:xfrm>
          <a:off x="620891" y="1854184"/>
          <a:ext cx="10947041" cy="449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Grafico de velocidad del equipo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981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69" y="644276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Herramientas  de gestión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451652"/>
            <a:ext cx="9332626" cy="3886802"/>
          </a:xfrm>
        </p:spPr>
        <p:txBody>
          <a:bodyPr rtlCol="0">
            <a:normAutofit/>
          </a:bodyPr>
          <a:lstStyle/>
          <a:p>
            <a:pPr lvl="1" rtl="0"/>
            <a:r>
              <a:rPr lang="es-E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Trello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Para la gestión y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trackeo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tareas </a:t>
            </a:r>
          </a:p>
          <a:p>
            <a:pPr lvl="1" rtl="0"/>
            <a:endParaRPr lang="es-ES" sz="24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es-E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Stories</a:t>
            </a:r>
            <a:r>
              <a:rPr lang="es-E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s-E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4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Creación y seguimiento del VSM</a:t>
            </a:r>
          </a:p>
          <a:p>
            <a:pPr lvl="1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r>
              <a:rPr lang="es-E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Utilizado como almacenamiento de todos los documentos/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streamcasts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creados durante los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sprints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250</Words>
  <Application>Microsoft Office PowerPoint</Application>
  <PresentationFormat>Panorámica</PresentationFormat>
  <Paragraphs>54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Circuito</vt:lpstr>
      <vt:lpstr>&lt; Remote STORAGE&gt;</vt:lpstr>
      <vt:lpstr>sistema de publicación de archivos online</vt:lpstr>
      <vt:lpstr>Remote Storage</vt:lpstr>
      <vt:lpstr>REMOTE STORAGE</vt:lpstr>
      <vt:lpstr>Remote Storage</vt:lpstr>
      <vt:lpstr>Lo que se implementó y lo que no</vt:lpstr>
      <vt:lpstr>DIFICULTADES Y ACIERTOS </vt:lpstr>
      <vt:lpstr>Grafico de velocidad del equipo</vt:lpstr>
      <vt:lpstr>Herramientas  de gestión utilizadas</vt:lpstr>
      <vt:lpstr>Conclusiones finales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2019-07-08T22:37:26Z</dcterms:created>
  <dcterms:modified xsi:type="dcterms:W3CDTF">2019-07-09T21:43:28Z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