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6" r:id="rId9"/>
    <p:sldId id="267" r:id="rId10"/>
    <p:sldId id="263" r:id="rId11"/>
    <p:sldId id="264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412" autoAdjust="0"/>
    <p:restoredTop sz="94660"/>
  </p:normalViewPr>
  <p:slideViewPr>
    <p:cSldViewPr snapToGrid="0">
      <p:cViewPr varScale="1">
        <p:scale>
          <a:sx n="74" d="100"/>
          <a:sy n="74" d="100"/>
        </p:scale>
        <p:origin x="3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8BD76-8AE1-44E3-82B2-43BE0E35BCF0}" type="datetimeFigureOut">
              <a:rPr lang="de-CH" smtClean="0"/>
              <a:t>09.10.2014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D40CA-A9C7-4895-BACC-074423F5A90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87144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8BD76-8AE1-44E3-82B2-43BE0E35BCF0}" type="datetimeFigureOut">
              <a:rPr lang="de-CH" smtClean="0"/>
              <a:t>09.10.2014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D40CA-A9C7-4895-BACC-074423F5A90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79342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8BD76-8AE1-44E3-82B2-43BE0E35BCF0}" type="datetimeFigureOut">
              <a:rPr lang="de-CH" smtClean="0"/>
              <a:t>09.10.2014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D40CA-A9C7-4895-BACC-074423F5A90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15186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8BD76-8AE1-44E3-82B2-43BE0E35BCF0}" type="datetimeFigureOut">
              <a:rPr lang="de-CH" smtClean="0"/>
              <a:t>09.10.2014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D40CA-A9C7-4895-BACC-074423F5A90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83658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8BD76-8AE1-44E3-82B2-43BE0E35BCF0}" type="datetimeFigureOut">
              <a:rPr lang="de-CH" smtClean="0"/>
              <a:t>09.10.2014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D40CA-A9C7-4895-BACC-074423F5A90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415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8BD76-8AE1-44E3-82B2-43BE0E35BCF0}" type="datetimeFigureOut">
              <a:rPr lang="de-CH" smtClean="0"/>
              <a:t>09.10.2014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D40CA-A9C7-4895-BACC-074423F5A90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6510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8BD76-8AE1-44E3-82B2-43BE0E35BCF0}" type="datetimeFigureOut">
              <a:rPr lang="de-CH" smtClean="0"/>
              <a:t>09.10.2014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D40CA-A9C7-4895-BACC-074423F5A90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94426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8BD76-8AE1-44E3-82B2-43BE0E35BCF0}" type="datetimeFigureOut">
              <a:rPr lang="de-CH" smtClean="0"/>
              <a:t>09.10.2014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D40CA-A9C7-4895-BACC-074423F5A90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9877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8BD76-8AE1-44E3-82B2-43BE0E35BCF0}" type="datetimeFigureOut">
              <a:rPr lang="de-CH" smtClean="0"/>
              <a:t>09.10.2014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D40CA-A9C7-4895-BACC-074423F5A90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08007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8BD76-8AE1-44E3-82B2-43BE0E35BCF0}" type="datetimeFigureOut">
              <a:rPr lang="de-CH" smtClean="0"/>
              <a:t>09.10.2014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D40CA-A9C7-4895-BACC-074423F5A90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43360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8BD76-8AE1-44E3-82B2-43BE0E35BCF0}" type="datetimeFigureOut">
              <a:rPr lang="de-CH" smtClean="0"/>
              <a:t>09.10.2014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D40CA-A9C7-4895-BACC-074423F5A90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36562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8BD76-8AE1-44E3-82B2-43BE0E35BCF0}" type="datetimeFigureOut">
              <a:rPr lang="de-CH" smtClean="0"/>
              <a:t>09.10.2014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D40CA-A9C7-4895-BACC-074423F5A90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29102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951094"/>
            <a:ext cx="9144000" cy="1469988"/>
          </a:xfrm>
        </p:spPr>
        <p:txBody>
          <a:bodyPr>
            <a:normAutofit fontScale="90000"/>
          </a:bodyPr>
          <a:lstStyle/>
          <a:p>
            <a:r>
              <a:rPr lang="de-CH" dirty="0" smtClean="0"/>
              <a:t/>
            </a:r>
            <a:br>
              <a:rPr lang="de-CH" dirty="0" smtClean="0"/>
            </a:br>
            <a:r>
              <a:rPr lang="de-CH" dirty="0" smtClean="0"/>
              <a:t> </a:t>
            </a:r>
            <a:r>
              <a:rPr lang="de-CH" sz="8900" b="1" dirty="0" smtClean="0"/>
              <a:t>RECAP</a:t>
            </a:r>
            <a:endParaRPr lang="de-CH" sz="8900" dirty="0"/>
          </a:p>
        </p:txBody>
      </p:sp>
      <p:sp>
        <p:nvSpPr>
          <p:cNvPr id="4" name="Titel 1"/>
          <p:cNvSpPr txBox="1">
            <a:spLocks/>
          </p:cNvSpPr>
          <p:nvPr/>
        </p:nvSpPr>
        <p:spPr>
          <a:xfrm>
            <a:off x="1524000" y="3495533"/>
            <a:ext cx="9144000" cy="141759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2800" dirty="0" smtClean="0"/>
              <a:t> </a:t>
            </a:r>
            <a:endParaRPr lang="de-CH" sz="2800" dirty="0"/>
          </a:p>
          <a:p>
            <a:r>
              <a:rPr lang="de-CH" sz="4000" dirty="0"/>
              <a:t> </a:t>
            </a:r>
            <a:r>
              <a:rPr lang="de-CH" sz="4000" b="1" dirty="0"/>
              <a:t>Project </a:t>
            </a:r>
            <a:r>
              <a:rPr lang="de-CH" sz="4000" b="1" dirty="0" err="1" smtClean="0"/>
              <a:t>Structure</a:t>
            </a:r>
            <a:endParaRPr lang="de-CH" sz="4000" b="1" dirty="0" smtClean="0"/>
          </a:p>
          <a:p>
            <a:r>
              <a:rPr lang="de-CH" sz="4000" b="1" dirty="0" err="1" smtClean="0"/>
              <a:t>Linked</a:t>
            </a:r>
            <a:r>
              <a:rPr lang="de-CH" sz="4000" b="1" dirty="0" smtClean="0"/>
              <a:t> Folders </a:t>
            </a:r>
          </a:p>
          <a:p>
            <a:endParaRPr lang="de-CH" sz="4000" b="1" dirty="0"/>
          </a:p>
          <a:p>
            <a:r>
              <a:rPr lang="de-CH" sz="3600" b="1" dirty="0" smtClean="0"/>
              <a:t>SW1/Fr</a:t>
            </a:r>
            <a:endParaRPr lang="de-CH" sz="3600" dirty="0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1524000" y="4913132"/>
            <a:ext cx="9144000" cy="126754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2800" dirty="0" smtClean="0"/>
              <a:t/>
            </a:r>
            <a:br>
              <a:rPr lang="de-CH" sz="2800" dirty="0" smtClean="0"/>
            </a:br>
            <a:r>
              <a:rPr lang="de-CH" sz="2800" dirty="0" smtClean="0"/>
              <a:t> Marco Bürgi, Pascal Giger</a:t>
            </a:r>
          </a:p>
          <a:p>
            <a:r>
              <a:rPr lang="de-CH" sz="2800" dirty="0" smtClean="0"/>
              <a:t>Intro HS14</a:t>
            </a:r>
            <a:endParaRPr lang="de-CH" sz="2800" dirty="0"/>
          </a:p>
        </p:txBody>
      </p:sp>
    </p:spTree>
    <p:extLst>
      <p:ext uri="{BB962C8B-B14F-4D97-AF65-F5344CB8AC3E}">
        <p14:creationId xmlns:p14="http://schemas.microsoft.com/office/powerpoint/2010/main" val="421540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6008" y="408570"/>
            <a:ext cx="10515600" cy="542750"/>
          </a:xfrm>
        </p:spPr>
        <p:txBody>
          <a:bodyPr>
            <a:normAutofit fontScale="90000"/>
          </a:bodyPr>
          <a:lstStyle/>
          <a:p>
            <a:r>
              <a:rPr lang="de-CH" sz="4000" b="1" dirty="0" err="1" smtClean="0"/>
              <a:t>Questions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159099"/>
            <a:ext cx="10515600" cy="5017864"/>
          </a:xfrm>
        </p:spPr>
        <p:txBody>
          <a:bodyPr>
            <a:normAutofit lnSpcReduction="10000"/>
          </a:bodyPr>
          <a:lstStyle/>
          <a:p>
            <a:r>
              <a:rPr lang="de-CH" dirty="0" err="1" smtClean="0"/>
              <a:t>Which</a:t>
            </a:r>
            <a:r>
              <a:rPr lang="de-CH" dirty="0" smtClean="0"/>
              <a:t> type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common</a:t>
            </a:r>
            <a:r>
              <a:rPr lang="de-CH" dirty="0" smtClean="0"/>
              <a:t> </a:t>
            </a:r>
            <a:r>
              <a:rPr lang="de-CH" dirty="0" err="1" smtClean="0"/>
              <a:t>files</a:t>
            </a:r>
            <a:r>
              <a:rPr lang="de-CH" dirty="0" smtClean="0"/>
              <a:t> </a:t>
            </a:r>
            <a:r>
              <a:rPr lang="de-CH" dirty="0" err="1" smtClean="0"/>
              <a:t>is</a:t>
            </a:r>
            <a:r>
              <a:rPr lang="de-CH" dirty="0" smtClean="0"/>
              <a:t> </a:t>
            </a:r>
            <a:r>
              <a:rPr lang="de-CH" dirty="0" err="1" smtClean="0"/>
              <a:t>used</a:t>
            </a:r>
            <a:r>
              <a:rPr lang="de-CH" dirty="0" smtClean="0"/>
              <a:t> </a:t>
            </a:r>
            <a:r>
              <a:rPr lang="de-CH" dirty="0" err="1" smtClean="0"/>
              <a:t>if</a:t>
            </a:r>
            <a:r>
              <a:rPr lang="de-CH" dirty="0" smtClean="0"/>
              <a:t> all </a:t>
            </a:r>
            <a:r>
              <a:rPr lang="de-CH" dirty="0" err="1" smtClean="0"/>
              <a:t>files</a:t>
            </a:r>
            <a:r>
              <a:rPr lang="de-CH" dirty="0" smtClean="0"/>
              <a:t> </a:t>
            </a:r>
            <a:r>
              <a:rPr lang="de-CH" dirty="0" err="1" smtClean="0"/>
              <a:t>should</a:t>
            </a:r>
            <a:r>
              <a:rPr lang="de-CH" dirty="0" smtClean="0"/>
              <a:t> </a:t>
            </a:r>
            <a:r>
              <a:rPr lang="de-CH" dirty="0" err="1" smtClean="0"/>
              <a:t>be</a:t>
            </a:r>
            <a:r>
              <a:rPr lang="de-CH" dirty="0" smtClean="0"/>
              <a:t> </a:t>
            </a:r>
            <a:r>
              <a:rPr lang="de-CH" dirty="0" err="1" smtClean="0"/>
              <a:t>stored</a:t>
            </a:r>
            <a:r>
              <a:rPr lang="de-CH" dirty="0" smtClean="0"/>
              <a:t> at </a:t>
            </a:r>
            <a:r>
              <a:rPr lang="de-CH" dirty="0" err="1" smtClean="0"/>
              <a:t>the</a:t>
            </a:r>
            <a:r>
              <a:rPr lang="de-CH" dirty="0" smtClean="0"/>
              <a:t> same </a:t>
            </a:r>
            <a:r>
              <a:rPr lang="de-CH" dirty="0" err="1" smtClean="0"/>
              <a:t>place</a:t>
            </a:r>
            <a:r>
              <a:rPr lang="de-CH" dirty="0" smtClean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CH" dirty="0" smtClean="0">
                <a:solidFill>
                  <a:schemeClr val="bg2">
                    <a:lumMod val="50000"/>
                  </a:schemeClr>
                </a:solidFill>
              </a:rPr>
              <a:t>Library </a:t>
            </a:r>
            <a:r>
              <a:rPr lang="de-CH" dirty="0" err="1" smtClean="0">
                <a:solidFill>
                  <a:schemeClr val="bg2">
                    <a:lumMod val="50000"/>
                  </a:schemeClr>
                </a:solidFill>
              </a:rPr>
              <a:t>Structure</a:t>
            </a:r>
            <a:endParaRPr lang="de-CH" dirty="0" smtClean="0">
              <a:solidFill>
                <a:schemeClr val="bg2">
                  <a:lumMod val="50000"/>
                </a:schemeClr>
              </a:solidFill>
            </a:endParaRPr>
          </a:p>
          <a:p>
            <a:endParaRPr lang="de-CH" dirty="0"/>
          </a:p>
          <a:p>
            <a:r>
              <a:rPr lang="de-CH" dirty="0" err="1" smtClean="0"/>
              <a:t>Which</a:t>
            </a:r>
            <a:r>
              <a:rPr lang="de-CH" dirty="0" smtClean="0"/>
              <a:t> type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common</a:t>
            </a:r>
            <a:r>
              <a:rPr lang="de-CH" dirty="0" smtClean="0"/>
              <a:t> </a:t>
            </a:r>
            <a:r>
              <a:rPr lang="de-CH" dirty="0" err="1" smtClean="0"/>
              <a:t>files</a:t>
            </a:r>
            <a:r>
              <a:rPr lang="de-CH" dirty="0" smtClean="0"/>
              <a:t> </a:t>
            </a:r>
            <a:r>
              <a:rPr lang="de-CH" dirty="0" err="1" smtClean="0"/>
              <a:t>have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disadvantage</a:t>
            </a:r>
            <a:r>
              <a:rPr lang="de-CH" dirty="0" smtClean="0"/>
              <a:t> </a:t>
            </a:r>
            <a:r>
              <a:rPr lang="de-CH" dirty="0" err="1" smtClean="0"/>
              <a:t>that</a:t>
            </a:r>
            <a:r>
              <a:rPr lang="de-CH" dirty="0" smtClean="0"/>
              <a:t> </a:t>
            </a:r>
            <a:r>
              <a:rPr lang="de-CH" dirty="0" err="1" smtClean="0"/>
              <a:t>changes</a:t>
            </a:r>
            <a:r>
              <a:rPr lang="de-CH" dirty="0" smtClean="0"/>
              <a:t> </a:t>
            </a:r>
            <a:r>
              <a:rPr lang="de-CH" dirty="0" err="1" smtClean="0"/>
              <a:t>need</a:t>
            </a:r>
            <a:r>
              <a:rPr lang="de-CH" dirty="0" smtClean="0"/>
              <a:t> an </a:t>
            </a:r>
            <a:r>
              <a:rPr lang="de-CH" dirty="0" err="1" smtClean="0"/>
              <a:t>be</a:t>
            </a:r>
            <a:r>
              <a:rPr lang="de-CH" dirty="0" smtClean="0"/>
              <a:t> </a:t>
            </a:r>
            <a:r>
              <a:rPr lang="de-CH" dirty="0" err="1" smtClean="0"/>
              <a:t>done</a:t>
            </a:r>
            <a:r>
              <a:rPr lang="de-CH" dirty="0" smtClean="0"/>
              <a:t> in </a:t>
            </a:r>
            <a:r>
              <a:rPr lang="de-CH" dirty="0" err="1" smtClean="0"/>
              <a:t>more</a:t>
            </a:r>
            <a:r>
              <a:rPr lang="de-CH" dirty="0" smtClean="0"/>
              <a:t> </a:t>
            </a:r>
            <a:r>
              <a:rPr lang="de-CH" dirty="0" err="1" smtClean="0"/>
              <a:t>than</a:t>
            </a:r>
            <a:r>
              <a:rPr lang="de-CH" dirty="0" smtClean="0"/>
              <a:t> </a:t>
            </a:r>
            <a:r>
              <a:rPr lang="de-CH" dirty="0" err="1" smtClean="0"/>
              <a:t>one</a:t>
            </a:r>
            <a:r>
              <a:rPr lang="de-CH" dirty="0" smtClean="0"/>
              <a:t> </a:t>
            </a:r>
            <a:r>
              <a:rPr lang="de-CH" dirty="0" err="1" smtClean="0"/>
              <a:t>file</a:t>
            </a:r>
            <a:r>
              <a:rPr lang="de-CH" dirty="0" smtClean="0"/>
              <a:t>?</a:t>
            </a:r>
          </a:p>
          <a:p>
            <a:pPr marL="800100" lvl="2" indent="-342900"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de-CH" sz="2400" dirty="0" err="1" smtClean="0">
                <a:solidFill>
                  <a:schemeClr val="bg2">
                    <a:lumMod val="50000"/>
                  </a:schemeClr>
                </a:solidFill>
              </a:rPr>
              <a:t>Copy</a:t>
            </a:r>
            <a:r>
              <a:rPr lang="de-CH" sz="24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CH" sz="2400" dirty="0" err="1" smtClean="0">
                <a:solidFill>
                  <a:schemeClr val="bg2">
                    <a:lumMod val="50000"/>
                  </a:schemeClr>
                </a:solidFill>
              </a:rPr>
              <a:t>Structure</a:t>
            </a:r>
            <a:endParaRPr lang="de-CH" dirty="0" smtClean="0">
              <a:solidFill>
                <a:schemeClr val="bg2">
                  <a:lumMod val="50000"/>
                </a:schemeClr>
              </a:solidFill>
            </a:endParaRPr>
          </a:p>
          <a:p>
            <a:endParaRPr lang="de-CH" dirty="0" smtClean="0"/>
          </a:p>
          <a:p>
            <a:r>
              <a:rPr lang="de-CH" dirty="0" err="1" smtClean="0"/>
              <a:t>name</a:t>
            </a:r>
            <a:r>
              <a:rPr lang="de-CH" dirty="0" smtClean="0"/>
              <a:t> </a:t>
            </a:r>
            <a:r>
              <a:rPr lang="de-CH" dirty="0" err="1" smtClean="0"/>
              <a:t>three</a:t>
            </a:r>
            <a:r>
              <a:rPr lang="de-CH" dirty="0" smtClean="0"/>
              <a:t> </a:t>
            </a:r>
            <a:r>
              <a:rPr lang="de-CH" dirty="0" err="1" smtClean="0"/>
              <a:t>reasons</a:t>
            </a:r>
            <a:r>
              <a:rPr lang="de-CH" dirty="0" smtClean="0"/>
              <a:t> </a:t>
            </a:r>
            <a:r>
              <a:rPr lang="de-CH" dirty="0" err="1" smtClean="0"/>
              <a:t>why</a:t>
            </a:r>
            <a:r>
              <a:rPr lang="de-CH" dirty="0" smtClean="0"/>
              <a:t> </a:t>
            </a:r>
            <a:r>
              <a:rPr lang="de-CH" dirty="0" err="1" smtClean="0"/>
              <a:t>project</a:t>
            </a:r>
            <a:r>
              <a:rPr lang="de-CH" dirty="0" smtClean="0"/>
              <a:t> </a:t>
            </a:r>
            <a:r>
              <a:rPr lang="de-CH" dirty="0" err="1" smtClean="0"/>
              <a:t>stould</a:t>
            </a:r>
            <a:r>
              <a:rPr lang="de-CH" dirty="0" smtClean="0"/>
              <a:t> </a:t>
            </a:r>
            <a:r>
              <a:rPr lang="de-CH" dirty="0" err="1" smtClean="0"/>
              <a:t>be</a:t>
            </a:r>
            <a:r>
              <a:rPr lang="de-CH" dirty="0" smtClean="0"/>
              <a:t> </a:t>
            </a:r>
            <a:r>
              <a:rPr lang="de-CH" dirty="0" err="1" smtClean="0"/>
              <a:t>structured</a:t>
            </a:r>
            <a:r>
              <a:rPr lang="de-CH" dirty="0" smtClean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CH" dirty="0" err="1">
                <a:solidFill>
                  <a:schemeClr val="bg2">
                    <a:lumMod val="50000"/>
                  </a:schemeClr>
                </a:solidFill>
              </a:rPr>
              <a:t>e</a:t>
            </a:r>
            <a:r>
              <a:rPr lang="de-CH" dirty="0" err="1" smtClean="0">
                <a:solidFill>
                  <a:schemeClr val="bg2">
                    <a:lumMod val="50000"/>
                  </a:schemeClr>
                </a:solidFill>
              </a:rPr>
              <a:t>asier</a:t>
            </a:r>
            <a:r>
              <a:rPr lang="de-CH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CH" dirty="0" err="1" smtClean="0">
                <a:solidFill>
                  <a:schemeClr val="bg2">
                    <a:lumMod val="50000"/>
                  </a:schemeClr>
                </a:solidFill>
              </a:rPr>
              <a:t>to</a:t>
            </a:r>
            <a:r>
              <a:rPr lang="de-CH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CH" dirty="0" err="1" smtClean="0">
                <a:solidFill>
                  <a:schemeClr val="bg2">
                    <a:lumMod val="50000"/>
                  </a:schemeClr>
                </a:solidFill>
              </a:rPr>
              <a:t>read</a:t>
            </a:r>
            <a:endParaRPr lang="de-CH" dirty="0" smtClean="0">
              <a:solidFill>
                <a:schemeClr val="bg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de-CH" dirty="0" err="1">
                <a:solidFill>
                  <a:schemeClr val="bg2">
                    <a:lumMod val="50000"/>
                  </a:schemeClr>
                </a:solidFill>
              </a:rPr>
              <a:t>r</a:t>
            </a:r>
            <a:r>
              <a:rPr lang="de-CH" dirty="0" err="1" smtClean="0">
                <a:solidFill>
                  <a:schemeClr val="bg2">
                    <a:lumMod val="50000"/>
                  </a:schemeClr>
                </a:solidFill>
              </a:rPr>
              <a:t>eusability</a:t>
            </a:r>
            <a:endParaRPr lang="de-CH" dirty="0" smtClean="0">
              <a:solidFill>
                <a:schemeClr val="bg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de-CH" dirty="0" err="1">
                <a:solidFill>
                  <a:schemeClr val="bg2">
                    <a:lumMod val="50000"/>
                  </a:schemeClr>
                </a:solidFill>
              </a:rPr>
              <a:t>e</a:t>
            </a:r>
            <a:r>
              <a:rPr lang="de-CH" dirty="0" err="1" smtClean="0">
                <a:solidFill>
                  <a:schemeClr val="bg2">
                    <a:lumMod val="50000"/>
                  </a:schemeClr>
                </a:solidFill>
              </a:rPr>
              <a:t>asier</a:t>
            </a:r>
            <a:r>
              <a:rPr lang="de-CH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CH" dirty="0" err="1" smtClean="0">
                <a:solidFill>
                  <a:schemeClr val="bg2">
                    <a:lumMod val="50000"/>
                  </a:schemeClr>
                </a:solidFill>
              </a:rPr>
              <a:t>to</a:t>
            </a:r>
            <a:r>
              <a:rPr lang="de-CH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CH" dirty="0" err="1" smtClean="0">
                <a:solidFill>
                  <a:schemeClr val="bg2">
                    <a:lumMod val="50000"/>
                  </a:schemeClr>
                </a:solidFill>
              </a:rPr>
              <a:t>understand</a:t>
            </a:r>
            <a:endParaRPr lang="de-CH" dirty="0" smtClean="0">
              <a:solidFill>
                <a:schemeClr val="bg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de-CH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103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130170"/>
            <a:ext cx="10515600" cy="4351338"/>
          </a:xfrm>
        </p:spPr>
        <p:txBody>
          <a:bodyPr/>
          <a:lstStyle/>
          <a:p>
            <a:r>
              <a:rPr lang="de-CH" dirty="0" err="1" smtClean="0"/>
              <a:t>What</a:t>
            </a:r>
            <a:r>
              <a:rPr lang="de-CH" dirty="0" smtClean="0"/>
              <a:t> do </a:t>
            </a:r>
            <a:r>
              <a:rPr lang="de-CH" dirty="0" err="1" smtClean="0"/>
              <a:t>you</a:t>
            </a:r>
            <a:r>
              <a:rPr lang="de-CH" dirty="0" smtClean="0"/>
              <a:t> </a:t>
            </a:r>
            <a:r>
              <a:rPr lang="de-CH" dirty="0" err="1" smtClean="0"/>
              <a:t>need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add</a:t>
            </a:r>
            <a:r>
              <a:rPr lang="de-CH" dirty="0" smtClean="0"/>
              <a:t> in </a:t>
            </a:r>
            <a:r>
              <a:rPr lang="de-CH" dirty="0" err="1" smtClean="0"/>
              <a:t>the</a:t>
            </a:r>
            <a:r>
              <a:rPr lang="de-CH" dirty="0" smtClean="0"/>
              <a:t> relative </a:t>
            </a:r>
            <a:r>
              <a:rPr lang="de-CH" dirty="0" err="1" smtClean="0"/>
              <a:t>project</a:t>
            </a:r>
            <a:r>
              <a:rPr lang="de-CH" dirty="0" smtClean="0"/>
              <a:t> </a:t>
            </a:r>
            <a:r>
              <a:rPr lang="de-CH" dirty="0" err="1" smtClean="0"/>
              <a:t>location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move</a:t>
            </a:r>
            <a:r>
              <a:rPr lang="de-CH" dirty="0" smtClean="0"/>
              <a:t> </a:t>
            </a:r>
            <a:r>
              <a:rPr lang="de-CH" dirty="0" err="1" smtClean="0"/>
              <a:t>up</a:t>
            </a:r>
            <a:r>
              <a:rPr lang="de-CH" dirty="0" smtClean="0"/>
              <a:t> </a:t>
            </a:r>
            <a:r>
              <a:rPr lang="de-CH" dirty="0" err="1" smtClean="0"/>
              <a:t>one</a:t>
            </a:r>
            <a:r>
              <a:rPr lang="de-CH" dirty="0" smtClean="0"/>
              <a:t> </a:t>
            </a:r>
            <a:r>
              <a:rPr lang="de-CH" dirty="0" err="1" smtClean="0"/>
              <a:t>step</a:t>
            </a:r>
            <a:r>
              <a:rPr lang="de-CH" dirty="0" smtClean="0"/>
              <a:t> in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folder</a:t>
            </a:r>
            <a:r>
              <a:rPr lang="de-CH" dirty="0" smtClean="0"/>
              <a:t> </a:t>
            </a:r>
            <a:r>
              <a:rPr lang="de-CH" dirty="0" err="1" smtClean="0"/>
              <a:t>directory</a:t>
            </a:r>
            <a:r>
              <a:rPr lang="de-CH" dirty="0" smtClean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CH" dirty="0" smtClean="0">
                <a:solidFill>
                  <a:schemeClr val="bg2">
                    <a:lumMod val="50000"/>
                  </a:schemeClr>
                </a:solidFill>
              </a:rPr>
              <a:t>../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CH" dirty="0">
                <a:solidFill>
                  <a:schemeClr val="tx1">
                    <a:lumMod val="50000"/>
                    <a:lumOff val="50000"/>
                  </a:schemeClr>
                </a:solidFill>
              </a:rPr>
              <a:t>${PARENT-1 PROJECT_LOC</a:t>
            </a:r>
            <a:r>
              <a:rPr lang="de-CH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}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de-CH" sz="2200" dirty="0"/>
          </a:p>
          <a:p>
            <a:r>
              <a:rPr lang="de-CH" dirty="0" err="1" smtClean="0"/>
              <a:t>What</a:t>
            </a:r>
            <a:r>
              <a:rPr lang="de-CH" dirty="0" smtClean="0"/>
              <a:t> </a:t>
            </a:r>
            <a:r>
              <a:rPr lang="de-CH" dirty="0" err="1" smtClean="0"/>
              <a:t>happens</a:t>
            </a:r>
            <a:r>
              <a:rPr lang="de-CH" dirty="0" smtClean="0"/>
              <a:t> </a:t>
            </a:r>
            <a:r>
              <a:rPr lang="de-CH" dirty="0" err="1" smtClean="0"/>
              <a:t>if</a:t>
            </a:r>
            <a:r>
              <a:rPr lang="de-CH" dirty="0" smtClean="0"/>
              <a:t> </a:t>
            </a:r>
            <a:r>
              <a:rPr lang="de-CH" dirty="0" err="1" smtClean="0"/>
              <a:t>you</a:t>
            </a:r>
            <a:r>
              <a:rPr lang="de-CH" dirty="0" smtClean="0"/>
              <a:t> </a:t>
            </a:r>
            <a:r>
              <a:rPr lang="de-CH" dirty="0" err="1" smtClean="0"/>
              <a:t>share</a:t>
            </a:r>
            <a:r>
              <a:rPr lang="de-CH" dirty="0" smtClean="0"/>
              <a:t> </a:t>
            </a:r>
            <a:r>
              <a:rPr lang="de-CH" dirty="0" err="1" smtClean="0"/>
              <a:t>datas</a:t>
            </a:r>
            <a:r>
              <a:rPr lang="de-CH" dirty="0" smtClean="0"/>
              <a:t> </a:t>
            </a:r>
            <a:r>
              <a:rPr lang="de-CH" dirty="0" err="1" smtClean="0"/>
              <a:t>while</a:t>
            </a:r>
            <a:r>
              <a:rPr lang="de-CH" dirty="0" smtClean="0"/>
              <a:t> </a:t>
            </a:r>
            <a:r>
              <a:rPr lang="de-CH" dirty="0" err="1" smtClean="0"/>
              <a:t>use</a:t>
            </a:r>
            <a:r>
              <a:rPr lang="de-CH" dirty="0" smtClean="0"/>
              <a:t> absolut </a:t>
            </a:r>
            <a:r>
              <a:rPr lang="de-CH" dirty="0" err="1" smtClean="0"/>
              <a:t>project</a:t>
            </a:r>
            <a:r>
              <a:rPr lang="de-CH" dirty="0" smtClean="0"/>
              <a:t> </a:t>
            </a:r>
            <a:r>
              <a:rPr lang="de-CH" dirty="0" err="1" smtClean="0"/>
              <a:t>locations</a:t>
            </a:r>
            <a:r>
              <a:rPr lang="de-CH" dirty="0" smtClean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CH" dirty="0" err="1" smtClean="0">
                <a:solidFill>
                  <a:schemeClr val="bg2">
                    <a:lumMod val="50000"/>
                  </a:schemeClr>
                </a:solidFill>
              </a:rPr>
              <a:t>If</a:t>
            </a:r>
            <a:r>
              <a:rPr lang="de-CH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CH" dirty="0" err="1" smtClean="0">
                <a:solidFill>
                  <a:schemeClr val="bg2">
                    <a:lumMod val="50000"/>
                  </a:schemeClr>
                </a:solidFill>
              </a:rPr>
              <a:t>your</a:t>
            </a:r>
            <a:r>
              <a:rPr lang="de-CH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CH" dirty="0" err="1" smtClean="0">
                <a:solidFill>
                  <a:schemeClr val="bg2">
                    <a:lumMod val="50000"/>
                  </a:schemeClr>
                </a:solidFill>
              </a:rPr>
              <a:t>friend</a:t>
            </a:r>
            <a:r>
              <a:rPr lang="de-CH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CH" dirty="0" err="1" smtClean="0">
                <a:solidFill>
                  <a:schemeClr val="bg2">
                    <a:lumMod val="50000"/>
                  </a:schemeClr>
                </a:solidFill>
              </a:rPr>
              <a:t>tries</a:t>
            </a:r>
            <a:r>
              <a:rPr lang="de-CH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CH" dirty="0" err="1" smtClean="0">
                <a:solidFill>
                  <a:schemeClr val="bg2">
                    <a:lumMod val="50000"/>
                  </a:schemeClr>
                </a:solidFill>
              </a:rPr>
              <a:t>to</a:t>
            </a:r>
            <a:r>
              <a:rPr lang="de-CH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CH" dirty="0" err="1" smtClean="0">
                <a:solidFill>
                  <a:schemeClr val="bg2">
                    <a:lumMod val="50000"/>
                  </a:schemeClr>
                </a:solidFill>
              </a:rPr>
              <a:t>compile</a:t>
            </a:r>
            <a:r>
              <a:rPr lang="de-CH" dirty="0" smtClean="0">
                <a:solidFill>
                  <a:schemeClr val="bg2">
                    <a:lumMod val="50000"/>
                  </a:schemeClr>
                </a:solidFill>
              </a:rPr>
              <a:t> he will </a:t>
            </a:r>
            <a:r>
              <a:rPr lang="de-CH" dirty="0" err="1" smtClean="0">
                <a:solidFill>
                  <a:schemeClr val="bg2">
                    <a:lumMod val="50000"/>
                  </a:schemeClr>
                </a:solidFill>
              </a:rPr>
              <a:t>have</a:t>
            </a:r>
            <a:r>
              <a:rPr lang="de-CH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CH" dirty="0" err="1" smtClean="0">
                <a:solidFill>
                  <a:schemeClr val="bg2">
                    <a:lumMod val="50000"/>
                  </a:schemeClr>
                </a:solidFill>
              </a:rPr>
              <a:t>some</a:t>
            </a:r>
            <a:r>
              <a:rPr lang="de-CH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CH" dirty="0" err="1" smtClean="0">
                <a:solidFill>
                  <a:schemeClr val="bg2">
                    <a:lumMod val="50000"/>
                  </a:schemeClr>
                </a:solidFill>
              </a:rPr>
              <a:t>troubles</a:t>
            </a:r>
            <a:r>
              <a:rPr lang="de-CH" dirty="0" smtClean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de-CH" dirty="0" err="1" smtClean="0">
                <a:solidFill>
                  <a:schemeClr val="bg2">
                    <a:lumMod val="50000"/>
                  </a:schemeClr>
                </a:solidFill>
              </a:rPr>
              <a:t>if</a:t>
            </a:r>
            <a:r>
              <a:rPr lang="de-CH" dirty="0" smtClean="0">
                <a:solidFill>
                  <a:schemeClr val="bg2">
                    <a:lumMod val="50000"/>
                  </a:schemeClr>
                </a:solidFill>
              </a:rPr>
              <a:t> he </a:t>
            </a:r>
            <a:r>
              <a:rPr lang="de-CH" dirty="0" err="1" smtClean="0">
                <a:solidFill>
                  <a:schemeClr val="bg2">
                    <a:lumMod val="50000"/>
                  </a:schemeClr>
                </a:solidFill>
              </a:rPr>
              <a:t>don’t</a:t>
            </a:r>
            <a:r>
              <a:rPr lang="de-CH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CH" dirty="0" err="1" smtClean="0">
                <a:solidFill>
                  <a:schemeClr val="bg2">
                    <a:lumMod val="50000"/>
                  </a:schemeClr>
                </a:solidFill>
              </a:rPr>
              <a:t>have</a:t>
            </a:r>
            <a:r>
              <a:rPr lang="de-CH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CH" dirty="0" err="1" smtClean="0">
                <a:solidFill>
                  <a:schemeClr val="bg2">
                    <a:lumMod val="50000"/>
                  </a:schemeClr>
                </a:solidFill>
              </a:rPr>
              <a:t>exaclty</a:t>
            </a:r>
            <a:r>
              <a:rPr lang="de-CH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CH" dirty="0" err="1" smtClean="0">
                <a:solidFill>
                  <a:schemeClr val="bg2">
                    <a:lumMod val="50000"/>
                  </a:schemeClr>
                </a:solidFill>
              </a:rPr>
              <a:t>the</a:t>
            </a:r>
            <a:r>
              <a:rPr lang="de-CH" dirty="0" smtClean="0">
                <a:solidFill>
                  <a:schemeClr val="bg2">
                    <a:lumMod val="50000"/>
                  </a:schemeClr>
                </a:solidFill>
              </a:rPr>
              <a:t> same </a:t>
            </a:r>
            <a:r>
              <a:rPr lang="de-CH" dirty="0" err="1" smtClean="0">
                <a:solidFill>
                  <a:schemeClr val="bg2">
                    <a:lumMod val="50000"/>
                  </a:schemeClr>
                </a:solidFill>
              </a:rPr>
              <a:t>path</a:t>
            </a:r>
            <a:r>
              <a:rPr lang="de-CH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CH" dirty="0" err="1" smtClean="0">
                <a:solidFill>
                  <a:schemeClr val="bg2">
                    <a:lumMod val="50000"/>
                  </a:schemeClr>
                </a:solidFill>
              </a:rPr>
              <a:t>for</a:t>
            </a:r>
            <a:r>
              <a:rPr lang="de-CH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CH" dirty="0" err="1" smtClean="0">
                <a:solidFill>
                  <a:schemeClr val="bg2">
                    <a:lumMod val="50000"/>
                  </a:schemeClr>
                </a:solidFill>
              </a:rPr>
              <a:t>the</a:t>
            </a:r>
            <a:r>
              <a:rPr lang="de-CH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CH" dirty="0" err="1" smtClean="0">
                <a:solidFill>
                  <a:schemeClr val="bg2">
                    <a:lumMod val="50000"/>
                  </a:schemeClr>
                </a:solidFill>
              </a:rPr>
              <a:t>location</a:t>
            </a:r>
            <a:endParaRPr lang="de-CH" dirty="0" smtClean="0">
              <a:solidFill>
                <a:schemeClr val="bg2">
                  <a:lumMod val="50000"/>
                </a:schemeClr>
              </a:solidFill>
            </a:endParaRPr>
          </a:p>
          <a:p>
            <a:endParaRPr lang="de-CH" dirty="0" smtClean="0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826008" y="408570"/>
            <a:ext cx="10515600" cy="542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4000" b="1" dirty="0" err="1" smtClean="0"/>
              <a:t>Questions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2064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/>
            </a:r>
            <a:br>
              <a:rPr lang="de-CH" dirty="0"/>
            </a:br>
            <a:r>
              <a:rPr lang="de-CH" dirty="0"/>
              <a:t> </a:t>
            </a:r>
            <a:r>
              <a:rPr lang="de-CH" sz="4000" b="1" dirty="0"/>
              <a:t>Project </a:t>
            </a:r>
            <a:r>
              <a:rPr lang="de-CH" sz="4000" b="1" dirty="0" err="1"/>
              <a:t>Structure</a:t>
            </a:r>
            <a:r>
              <a:rPr lang="de-CH" sz="4000" b="1" dirty="0"/>
              <a:t> </a:t>
            </a:r>
            <a:r>
              <a:rPr lang="de-CH" sz="4000" b="1" dirty="0" smtClean="0"/>
              <a:t>- </a:t>
            </a:r>
            <a:r>
              <a:rPr lang="de-CH" dirty="0" smtClean="0"/>
              <a:t>«</a:t>
            </a:r>
            <a:r>
              <a:rPr lang="de-CH" dirty="0" err="1" smtClean="0"/>
              <a:t>Structure</a:t>
            </a:r>
            <a:r>
              <a:rPr lang="de-CH" dirty="0" smtClean="0"/>
              <a:t> </a:t>
            </a:r>
            <a:r>
              <a:rPr lang="de-CH" dirty="0" err="1" smtClean="0"/>
              <a:t>is</a:t>
            </a:r>
            <a:r>
              <a:rPr lang="de-CH" dirty="0" smtClean="0"/>
              <a:t> </a:t>
            </a:r>
            <a:r>
              <a:rPr lang="de-CH" dirty="0" err="1" smtClean="0"/>
              <a:t>anything</a:t>
            </a:r>
            <a:r>
              <a:rPr lang="de-CH" dirty="0" smtClean="0"/>
              <a:t>»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m</a:t>
            </a:r>
            <a:r>
              <a:rPr lang="de-CH" dirty="0" err="1" smtClean="0"/>
              <a:t>otivation</a:t>
            </a:r>
            <a:endParaRPr lang="de-CH" dirty="0" smtClean="0"/>
          </a:p>
          <a:p>
            <a:pPr lvl="1"/>
            <a:r>
              <a:rPr lang="en-US" dirty="0"/>
              <a:t>e</a:t>
            </a:r>
            <a:r>
              <a:rPr lang="en-US" dirty="0" smtClean="0"/>
              <a:t>asier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read</a:t>
            </a:r>
            <a:endParaRPr lang="de-CH" dirty="0" smtClean="0"/>
          </a:p>
          <a:p>
            <a:pPr lvl="1"/>
            <a:r>
              <a:rPr lang="de-CH" dirty="0" err="1" smtClean="0"/>
              <a:t>reuseable</a:t>
            </a:r>
            <a:endParaRPr lang="de-CH" dirty="0" smtClean="0"/>
          </a:p>
          <a:p>
            <a:pPr lvl="1"/>
            <a:r>
              <a:rPr lang="de-CH" dirty="0" err="1"/>
              <a:t>e</a:t>
            </a:r>
            <a:r>
              <a:rPr lang="de-CH" dirty="0" err="1" smtClean="0"/>
              <a:t>asier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understand</a:t>
            </a:r>
            <a:endParaRPr lang="de-CH" dirty="0" smtClean="0"/>
          </a:p>
          <a:p>
            <a:pPr lvl="1"/>
            <a:r>
              <a:rPr lang="en-GB" dirty="0" smtClean="0"/>
              <a:t>separated</a:t>
            </a:r>
          </a:p>
        </p:txBody>
      </p:sp>
    </p:spTree>
    <p:extLst>
      <p:ext uri="{BB962C8B-B14F-4D97-AF65-F5344CB8AC3E}">
        <p14:creationId xmlns:p14="http://schemas.microsoft.com/office/powerpoint/2010/main" val="1496290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/>
            </a:r>
            <a:br>
              <a:rPr lang="de-CH" dirty="0"/>
            </a:br>
            <a:r>
              <a:rPr lang="de-CH" dirty="0"/>
              <a:t> </a:t>
            </a:r>
            <a:r>
              <a:rPr lang="de-CH" sz="4000" b="1" dirty="0"/>
              <a:t>Project </a:t>
            </a:r>
            <a:r>
              <a:rPr lang="de-CH" sz="4000" b="1" dirty="0" err="1" smtClean="0"/>
              <a:t>Structure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Header </a:t>
            </a:r>
            <a:r>
              <a:rPr lang="de-CH" dirty="0" err="1" smtClean="0"/>
              <a:t>and</a:t>
            </a:r>
            <a:r>
              <a:rPr lang="de-CH" dirty="0" smtClean="0"/>
              <a:t> Source Files</a:t>
            </a:r>
            <a:endParaRPr lang="de-CH" dirty="0"/>
          </a:p>
          <a:p>
            <a:pPr lvl="1"/>
            <a:r>
              <a:rPr lang="de-CH" dirty="0" err="1" smtClean="0">
                <a:latin typeface="Corbel" panose="020B0503020204020204" pitchFamily="34" charset="0"/>
              </a:rPr>
              <a:t>Include</a:t>
            </a:r>
            <a:endParaRPr lang="de-CH" dirty="0" smtClean="0">
              <a:latin typeface="Corbel" panose="020B0503020204020204" pitchFamily="34" charset="0"/>
            </a:endParaRPr>
          </a:p>
          <a:p>
            <a:pPr marL="457200" lvl="1" indent="0">
              <a:buNone/>
            </a:pPr>
            <a:r>
              <a:rPr lang="de-CH" dirty="0"/>
              <a:t>	</a:t>
            </a:r>
            <a:endParaRPr lang="de-CH" dirty="0" smtClean="0"/>
          </a:p>
          <a:p>
            <a:pPr marL="457200" lvl="1" indent="0">
              <a:buNone/>
            </a:pPr>
            <a:r>
              <a:rPr lang="de-CH" dirty="0">
                <a:latin typeface="Browallia New" panose="020B0604020202020204" pitchFamily="34" charset="-34"/>
                <a:cs typeface="Browallia New" panose="020B0604020202020204" pitchFamily="34" charset="-34"/>
              </a:rPr>
              <a:t>	</a:t>
            </a:r>
            <a:r>
              <a:rPr lang="de-CH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I2C.h</a:t>
            </a:r>
          </a:p>
          <a:p>
            <a:pPr marL="457200" lvl="1" indent="0">
              <a:buNone/>
            </a:pPr>
            <a:r>
              <a:rPr lang="de-CH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CH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Application.h</a:t>
            </a:r>
            <a:endParaRPr lang="de-CH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de-CH" dirty="0"/>
          </a:p>
          <a:p>
            <a:pPr lvl="1"/>
            <a:r>
              <a:rPr lang="de-CH" dirty="0" smtClean="0"/>
              <a:t>Source</a:t>
            </a:r>
          </a:p>
          <a:p>
            <a:pPr marL="914400" lvl="2" indent="0">
              <a:buNone/>
            </a:pPr>
            <a:endParaRPr lang="de-CH" dirty="0"/>
          </a:p>
          <a:p>
            <a:pPr marL="914400" lvl="2" indent="0">
              <a:buNone/>
            </a:pPr>
            <a:r>
              <a:rPr lang="de-CH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I2C.c</a:t>
            </a:r>
          </a:p>
          <a:p>
            <a:pPr marL="914400" lvl="2" indent="0">
              <a:buNone/>
            </a:pPr>
            <a:r>
              <a:rPr lang="de-CH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Application.c</a:t>
            </a:r>
            <a:endParaRPr lang="de-CH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502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/>
            </a:r>
            <a:br>
              <a:rPr lang="de-CH" dirty="0"/>
            </a:br>
            <a:r>
              <a:rPr lang="de-CH" dirty="0"/>
              <a:t> </a:t>
            </a:r>
            <a:r>
              <a:rPr lang="de-CH" sz="4000" b="1" dirty="0" smtClean="0"/>
              <a:t>Common Files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 smtClean="0"/>
          </a:p>
          <a:p>
            <a:r>
              <a:rPr lang="de-CH" sz="3200" dirty="0" smtClean="0"/>
              <a:t>Share Files </a:t>
            </a:r>
            <a:r>
              <a:rPr lang="de-CH" sz="3200" dirty="0" err="1" smtClean="0"/>
              <a:t>between</a:t>
            </a:r>
            <a:r>
              <a:rPr lang="de-CH" sz="3200" dirty="0" smtClean="0"/>
              <a:t> </a:t>
            </a:r>
            <a:r>
              <a:rPr lang="de-CH" sz="3200" dirty="0" err="1" smtClean="0"/>
              <a:t>developers</a:t>
            </a:r>
            <a:r>
              <a:rPr lang="de-CH" sz="3200" dirty="0" smtClean="0"/>
              <a:t> </a:t>
            </a:r>
            <a:r>
              <a:rPr lang="de-CH" sz="3200" dirty="0" err="1" smtClean="0"/>
              <a:t>and</a:t>
            </a:r>
            <a:r>
              <a:rPr lang="de-CH" sz="3200" dirty="0" smtClean="0"/>
              <a:t> </a:t>
            </a:r>
            <a:r>
              <a:rPr lang="de-CH" sz="3200" dirty="0" err="1" smtClean="0"/>
              <a:t>projects</a:t>
            </a:r>
            <a:endParaRPr lang="de-CH" sz="3200" dirty="0" smtClean="0"/>
          </a:p>
          <a:p>
            <a:endParaRPr lang="de-CH" dirty="0"/>
          </a:p>
          <a:p>
            <a:endParaRPr lang="de-CH" dirty="0" smtClean="0"/>
          </a:p>
          <a:p>
            <a:pPr lvl="1"/>
            <a:r>
              <a:rPr lang="de-CH" sz="2800" dirty="0" smtClean="0"/>
              <a:t>Master-Slave Project</a:t>
            </a:r>
          </a:p>
          <a:p>
            <a:pPr lvl="1"/>
            <a:r>
              <a:rPr lang="de-CH" sz="2800" dirty="0" err="1" smtClean="0"/>
              <a:t>Copy</a:t>
            </a:r>
            <a:r>
              <a:rPr lang="de-CH" sz="2800" dirty="0" smtClean="0"/>
              <a:t> Project</a:t>
            </a:r>
          </a:p>
          <a:p>
            <a:pPr lvl="1"/>
            <a:r>
              <a:rPr lang="de-CH" sz="2800" dirty="0" smtClean="0"/>
              <a:t>Library Project</a:t>
            </a:r>
          </a:p>
          <a:p>
            <a:pPr marL="0" indent="0">
              <a:buNone/>
            </a:pP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275586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13974" y="1417205"/>
            <a:ext cx="3068782" cy="4351338"/>
          </a:xfrm>
        </p:spPr>
        <p:txBody>
          <a:bodyPr>
            <a:normAutofit fontScale="77500" lnSpcReduction="20000"/>
          </a:bodyPr>
          <a:lstStyle/>
          <a:p>
            <a:r>
              <a:rPr lang="de-CH" dirty="0" smtClean="0"/>
              <a:t>Project A</a:t>
            </a:r>
          </a:p>
          <a:p>
            <a:pPr lvl="1"/>
            <a:r>
              <a:rPr lang="de-CH" dirty="0" smtClean="0"/>
              <a:t>Source</a:t>
            </a:r>
          </a:p>
          <a:p>
            <a:pPr lvl="2"/>
            <a:r>
              <a:rPr lang="de-CH" dirty="0" err="1" smtClean="0"/>
              <a:t>main.c</a:t>
            </a:r>
            <a:endParaRPr lang="de-CH" dirty="0" smtClean="0"/>
          </a:p>
          <a:p>
            <a:pPr lvl="1"/>
            <a:r>
              <a:rPr lang="de-CH" dirty="0" err="1" smtClean="0"/>
              <a:t>Shared</a:t>
            </a:r>
            <a:endParaRPr lang="de-CH" dirty="0" smtClean="0"/>
          </a:p>
          <a:p>
            <a:pPr lvl="2"/>
            <a:r>
              <a:rPr lang="de-CH" dirty="0" smtClean="0"/>
              <a:t>I2C.c</a:t>
            </a:r>
          </a:p>
          <a:p>
            <a:pPr lvl="2"/>
            <a:r>
              <a:rPr lang="de-CH" dirty="0" smtClean="0"/>
              <a:t>I2C.h</a:t>
            </a:r>
          </a:p>
          <a:p>
            <a:pPr lvl="2"/>
            <a:r>
              <a:rPr lang="de-CH" dirty="0" err="1" smtClean="0"/>
              <a:t>Led.h</a:t>
            </a:r>
            <a:endParaRPr lang="de-CH" dirty="0" smtClean="0"/>
          </a:p>
          <a:p>
            <a:pPr lvl="2"/>
            <a:r>
              <a:rPr lang="de-CH" dirty="0" err="1" smtClean="0"/>
              <a:t>Led.c</a:t>
            </a:r>
            <a:endParaRPr lang="de-CH" dirty="0" smtClean="0"/>
          </a:p>
          <a:p>
            <a:pPr lvl="2"/>
            <a:endParaRPr lang="de-CH" dirty="0" smtClean="0"/>
          </a:p>
          <a:p>
            <a:r>
              <a:rPr lang="de-CH" dirty="0" smtClean="0"/>
              <a:t>Project B</a:t>
            </a:r>
          </a:p>
          <a:p>
            <a:pPr lvl="1"/>
            <a:r>
              <a:rPr lang="de-CH" dirty="0" smtClean="0"/>
              <a:t>Source</a:t>
            </a:r>
          </a:p>
          <a:p>
            <a:pPr lvl="2"/>
            <a:r>
              <a:rPr lang="de-CH" dirty="0" err="1" smtClean="0"/>
              <a:t>main.c</a:t>
            </a:r>
            <a:endParaRPr lang="de-CH" dirty="0" smtClean="0"/>
          </a:p>
          <a:p>
            <a:pPr lvl="1"/>
            <a:r>
              <a:rPr lang="de-CH" dirty="0" err="1" smtClean="0"/>
              <a:t>Shared</a:t>
            </a:r>
            <a:endParaRPr lang="de-CH" dirty="0" smtClean="0"/>
          </a:p>
          <a:p>
            <a:pPr lvl="2"/>
            <a:r>
              <a:rPr lang="de-CH" dirty="0" smtClean="0"/>
              <a:t>I2C.c</a:t>
            </a:r>
          </a:p>
          <a:p>
            <a:pPr lvl="2"/>
            <a:r>
              <a:rPr lang="de-CH" dirty="0" smtClean="0"/>
              <a:t>I2C.h</a:t>
            </a:r>
          </a:p>
          <a:p>
            <a:pPr lvl="2"/>
            <a:r>
              <a:rPr lang="de-CH" dirty="0" err="1" smtClean="0"/>
              <a:t>Led.h</a:t>
            </a:r>
            <a:endParaRPr lang="de-CH" dirty="0" smtClean="0"/>
          </a:p>
          <a:p>
            <a:pPr lvl="2"/>
            <a:r>
              <a:rPr lang="de-CH" dirty="0" err="1" smtClean="0"/>
              <a:t>Led.c</a:t>
            </a:r>
            <a:endParaRPr lang="de-CH" dirty="0" smtClean="0"/>
          </a:p>
          <a:p>
            <a:pPr marL="0" indent="0">
              <a:buNone/>
            </a:pPr>
            <a:endParaRPr lang="de-CH" dirty="0" smtClean="0"/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4843466" y="1417205"/>
            <a:ext cx="3068782" cy="384781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 smtClean="0"/>
              <a:t>Project A</a:t>
            </a:r>
          </a:p>
          <a:p>
            <a:pPr lvl="1"/>
            <a:r>
              <a:rPr lang="de-CH" dirty="0" smtClean="0"/>
              <a:t>Source</a:t>
            </a:r>
          </a:p>
          <a:p>
            <a:pPr lvl="2"/>
            <a:r>
              <a:rPr lang="de-CH" dirty="0" err="1" smtClean="0"/>
              <a:t>main.c</a:t>
            </a:r>
            <a:endParaRPr lang="de-CH" dirty="0" smtClean="0"/>
          </a:p>
          <a:p>
            <a:pPr lvl="2"/>
            <a:r>
              <a:rPr lang="de-CH" dirty="0" smtClean="0"/>
              <a:t>…</a:t>
            </a:r>
          </a:p>
          <a:p>
            <a:pPr lvl="1"/>
            <a:r>
              <a:rPr lang="de-CH" dirty="0" err="1" smtClean="0"/>
              <a:t>Shared</a:t>
            </a:r>
            <a:endParaRPr lang="de-CH" dirty="0" smtClean="0"/>
          </a:p>
          <a:p>
            <a:pPr lvl="2"/>
            <a:r>
              <a:rPr lang="de-CH" dirty="0" smtClean="0"/>
              <a:t>I2C.c</a:t>
            </a:r>
          </a:p>
          <a:p>
            <a:pPr lvl="2"/>
            <a:r>
              <a:rPr lang="de-CH" dirty="0" smtClean="0"/>
              <a:t>I2C.h</a:t>
            </a:r>
          </a:p>
          <a:p>
            <a:pPr lvl="2"/>
            <a:r>
              <a:rPr lang="de-CH" dirty="0" err="1" smtClean="0"/>
              <a:t>Led.h</a:t>
            </a:r>
            <a:endParaRPr lang="de-CH" dirty="0" smtClean="0"/>
          </a:p>
          <a:p>
            <a:pPr lvl="2"/>
            <a:r>
              <a:rPr lang="de-CH" dirty="0" err="1" smtClean="0"/>
              <a:t>Led.c</a:t>
            </a:r>
            <a:endParaRPr lang="de-CH" dirty="0" smtClean="0"/>
          </a:p>
          <a:p>
            <a:pPr lvl="2"/>
            <a:r>
              <a:rPr lang="de-CH" dirty="0" smtClean="0"/>
              <a:t>…</a:t>
            </a:r>
          </a:p>
          <a:p>
            <a:pPr lvl="2"/>
            <a:endParaRPr lang="de-CH" dirty="0" smtClean="0"/>
          </a:p>
          <a:p>
            <a:r>
              <a:rPr lang="de-CH" dirty="0" smtClean="0"/>
              <a:t>Project B</a:t>
            </a:r>
          </a:p>
          <a:p>
            <a:pPr lvl="1"/>
            <a:r>
              <a:rPr lang="de-CH" dirty="0" smtClean="0"/>
              <a:t>Source</a:t>
            </a:r>
          </a:p>
          <a:p>
            <a:pPr lvl="2"/>
            <a:r>
              <a:rPr lang="de-CH" dirty="0" err="1" smtClean="0"/>
              <a:t>main.c</a:t>
            </a:r>
            <a:endParaRPr lang="de-CH" dirty="0" smtClean="0"/>
          </a:p>
          <a:p>
            <a:pPr lvl="2"/>
            <a:r>
              <a:rPr lang="de-CH" dirty="0" smtClean="0"/>
              <a:t>…</a:t>
            </a:r>
          </a:p>
          <a:p>
            <a:pPr lvl="2"/>
            <a:endParaRPr lang="de-CH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de-CH" dirty="0"/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8873835" y="1417205"/>
            <a:ext cx="2892138" cy="486294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sz="3200" dirty="0" smtClean="0"/>
              <a:t>Library </a:t>
            </a:r>
            <a:endParaRPr lang="de-CH" sz="3200" dirty="0"/>
          </a:p>
          <a:p>
            <a:pPr lvl="1"/>
            <a:r>
              <a:rPr lang="de-CH" sz="2600" dirty="0" err="1" smtClean="0"/>
              <a:t>Include</a:t>
            </a:r>
            <a:endParaRPr lang="de-CH" sz="2600" dirty="0" smtClean="0"/>
          </a:p>
          <a:p>
            <a:pPr lvl="2"/>
            <a:r>
              <a:rPr lang="de-CH" sz="2200" dirty="0" smtClean="0"/>
              <a:t>I2C.h</a:t>
            </a:r>
          </a:p>
          <a:p>
            <a:pPr lvl="2"/>
            <a:r>
              <a:rPr lang="de-CH" sz="2200" dirty="0" err="1" smtClean="0"/>
              <a:t>Led.h</a:t>
            </a:r>
            <a:endParaRPr lang="de-CH" sz="2200" dirty="0" smtClean="0"/>
          </a:p>
          <a:p>
            <a:pPr marL="914400" lvl="2" indent="0">
              <a:buNone/>
            </a:pPr>
            <a:endParaRPr lang="de-CH" sz="2200" dirty="0" smtClean="0"/>
          </a:p>
          <a:p>
            <a:pPr lvl="1"/>
            <a:r>
              <a:rPr lang="de-CH" sz="2600" dirty="0" err="1" smtClean="0"/>
              <a:t>src</a:t>
            </a:r>
            <a:endParaRPr lang="de-CH" sz="2600" dirty="0" smtClean="0"/>
          </a:p>
          <a:p>
            <a:pPr lvl="2"/>
            <a:r>
              <a:rPr lang="de-CH" sz="2200" dirty="0" smtClean="0"/>
              <a:t>I2C.c</a:t>
            </a:r>
          </a:p>
          <a:p>
            <a:pPr lvl="2"/>
            <a:r>
              <a:rPr lang="de-CH" sz="2200" dirty="0" err="1" smtClean="0"/>
              <a:t>Led.c</a:t>
            </a:r>
            <a:endParaRPr lang="de-CH" sz="2200" dirty="0"/>
          </a:p>
          <a:p>
            <a:pPr lvl="2"/>
            <a:endParaRPr lang="de-CH" sz="2200" dirty="0"/>
          </a:p>
          <a:p>
            <a:r>
              <a:rPr lang="de-CH" sz="3200" dirty="0" smtClean="0"/>
              <a:t>Project A</a:t>
            </a:r>
          </a:p>
          <a:p>
            <a:pPr lvl="1"/>
            <a:r>
              <a:rPr lang="de-CH" sz="2600" dirty="0" smtClean="0"/>
              <a:t>Source</a:t>
            </a:r>
          </a:p>
          <a:p>
            <a:pPr lvl="2"/>
            <a:r>
              <a:rPr lang="de-CH" sz="2200" dirty="0" err="1" smtClean="0"/>
              <a:t>main.c</a:t>
            </a:r>
            <a:endParaRPr lang="de-CH" sz="2200" dirty="0" smtClean="0"/>
          </a:p>
          <a:p>
            <a:pPr lvl="2"/>
            <a:r>
              <a:rPr lang="de-CH" sz="2200" dirty="0" smtClean="0"/>
              <a:t>…</a:t>
            </a:r>
          </a:p>
          <a:p>
            <a:pPr lvl="1"/>
            <a:r>
              <a:rPr lang="de-CH" sz="2600" dirty="0" smtClean="0"/>
              <a:t>…</a:t>
            </a:r>
          </a:p>
          <a:p>
            <a:pPr lvl="1"/>
            <a:endParaRPr lang="de-CH" sz="2600" dirty="0" smtClean="0"/>
          </a:p>
          <a:p>
            <a:r>
              <a:rPr lang="de-CH" sz="3200" dirty="0" smtClean="0"/>
              <a:t>Project B</a:t>
            </a:r>
          </a:p>
          <a:p>
            <a:pPr lvl="1"/>
            <a:r>
              <a:rPr lang="de-CH" sz="2600" dirty="0" smtClean="0"/>
              <a:t>Source</a:t>
            </a:r>
          </a:p>
          <a:p>
            <a:pPr lvl="2"/>
            <a:r>
              <a:rPr lang="de-CH" sz="2200" dirty="0" err="1" smtClean="0"/>
              <a:t>main.c</a:t>
            </a:r>
            <a:endParaRPr lang="de-CH" sz="2200" dirty="0" smtClean="0"/>
          </a:p>
          <a:p>
            <a:pPr lvl="2"/>
            <a:r>
              <a:rPr lang="de-CH" sz="2200" dirty="0" smtClean="0"/>
              <a:t>…</a:t>
            </a:r>
          </a:p>
          <a:p>
            <a:pPr marL="457200" lvl="1" indent="0">
              <a:buNone/>
            </a:pPr>
            <a:endParaRPr lang="de-CH" dirty="0" smtClean="0"/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4735228" y="302775"/>
            <a:ext cx="3068782" cy="777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 smtClean="0"/>
              <a:t/>
            </a:r>
            <a:br>
              <a:rPr lang="de-CH" dirty="0" smtClean="0"/>
            </a:br>
            <a:r>
              <a:rPr lang="de-CH" dirty="0" smtClean="0"/>
              <a:t> </a:t>
            </a:r>
            <a:r>
              <a:rPr lang="de-CH" sz="4000" b="1" dirty="0" smtClean="0"/>
              <a:t>Master-Slave</a:t>
            </a:r>
            <a:endParaRPr lang="de-CH" dirty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7124700" y="240430"/>
            <a:ext cx="3068782" cy="902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2"/>
            <a:r>
              <a:rPr lang="de-CH" dirty="0" smtClean="0"/>
              <a:t/>
            </a:r>
            <a:br>
              <a:rPr lang="de-CH" dirty="0" smtClean="0"/>
            </a:br>
            <a:endParaRPr lang="de-CH" dirty="0"/>
          </a:p>
        </p:txBody>
      </p:sp>
      <p:cxnSp>
        <p:nvCxnSpPr>
          <p:cNvPr id="11" name="Gerader Verbinder 10"/>
          <p:cNvCxnSpPr/>
          <p:nvPr/>
        </p:nvCxnSpPr>
        <p:spPr>
          <a:xfrm>
            <a:off x="7934763" y="704335"/>
            <a:ext cx="0" cy="54662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el 1"/>
          <p:cNvSpPr txBox="1">
            <a:spLocks/>
          </p:cNvSpPr>
          <p:nvPr/>
        </p:nvSpPr>
        <p:spPr>
          <a:xfrm>
            <a:off x="886259" y="306446"/>
            <a:ext cx="3068782" cy="777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 smtClean="0"/>
              <a:t/>
            </a:r>
            <a:br>
              <a:rPr lang="de-CH" dirty="0" smtClean="0"/>
            </a:br>
            <a:r>
              <a:rPr lang="de-CH" dirty="0" smtClean="0"/>
              <a:t> </a:t>
            </a:r>
            <a:r>
              <a:rPr lang="de-CH" sz="4000" b="1" dirty="0" err="1" smtClean="0"/>
              <a:t>Copy</a:t>
            </a:r>
            <a:r>
              <a:rPr lang="de-CH" sz="4000" b="1" dirty="0" smtClean="0"/>
              <a:t> Project</a:t>
            </a:r>
            <a:endParaRPr lang="de-CH" dirty="0"/>
          </a:p>
        </p:txBody>
      </p:sp>
      <p:sp>
        <p:nvSpPr>
          <p:cNvPr id="17" name="Titel 1"/>
          <p:cNvSpPr txBox="1">
            <a:spLocks/>
          </p:cNvSpPr>
          <p:nvPr/>
        </p:nvSpPr>
        <p:spPr>
          <a:xfrm>
            <a:off x="8659091" y="315398"/>
            <a:ext cx="3068782" cy="777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 smtClean="0"/>
              <a:t/>
            </a:r>
            <a:br>
              <a:rPr lang="de-CH" dirty="0" smtClean="0"/>
            </a:br>
            <a:r>
              <a:rPr lang="de-CH" dirty="0" smtClean="0"/>
              <a:t> </a:t>
            </a:r>
            <a:r>
              <a:rPr lang="de-CH" sz="4000" b="1" dirty="0" smtClean="0"/>
              <a:t>Library Project</a:t>
            </a:r>
            <a:endParaRPr lang="de-CH" dirty="0"/>
          </a:p>
        </p:txBody>
      </p:sp>
      <p:cxnSp>
        <p:nvCxnSpPr>
          <p:cNvPr id="23" name="Gerader Verbinder 22"/>
          <p:cNvCxnSpPr/>
          <p:nvPr/>
        </p:nvCxnSpPr>
        <p:spPr>
          <a:xfrm>
            <a:off x="3982756" y="691712"/>
            <a:ext cx="0" cy="54662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737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5408" y="1294413"/>
            <a:ext cx="8186091" cy="524204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/>
            </a:r>
            <a:br>
              <a:rPr lang="de-CH" dirty="0"/>
            </a:br>
            <a:r>
              <a:rPr lang="de-CH" sz="4000" b="1" dirty="0" smtClean="0"/>
              <a:t>Common Folders </a:t>
            </a:r>
            <a:r>
              <a:rPr lang="de-CH" sz="4000" b="1" dirty="0" err="1" smtClean="0"/>
              <a:t>with</a:t>
            </a:r>
            <a:r>
              <a:rPr lang="de-CH" sz="4000" b="1" dirty="0" smtClean="0"/>
              <a:t> Link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7120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746"/>
          <a:stretch/>
        </p:blipFill>
        <p:spPr>
          <a:xfrm>
            <a:off x="904009" y="1841681"/>
            <a:ext cx="9723239" cy="4786045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429" y="1015714"/>
            <a:ext cx="4766203" cy="100965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6008" y="472964"/>
            <a:ext cx="10515600" cy="1325563"/>
          </a:xfrm>
        </p:spPr>
        <p:txBody>
          <a:bodyPr>
            <a:normAutofit/>
          </a:bodyPr>
          <a:lstStyle/>
          <a:p>
            <a:r>
              <a:rPr lang="de-CH" dirty="0"/>
              <a:t/>
            </a:r>
            <a:br>
              <a:rPr lang="de-CH" dirty="0"/>
            </a:br>
            <a:r>
              <a:rPr lang="de-CH" sz="4000" b="1" dirty="0" err="1"/>
              <a:t>Eclipse</a:t>
            </a:r>
            <a:r>
              <a:rPr lang="de-CH" sz="4000" b="1" dirty="0"/>
              <a:t>: </a:t>
            </a:r>
            <a:r>
              <a:rPr lang="de-CH" sz="4000" b="1" dirty="0" err="1"/>
              <a:t>Linked</a:t>
            </a:r>
            <a:r>
              <a:rPr lang="de-CH" sz="4000" b="1" dirty="0"/>
              <a:t> Folder </a:t>
            </a:r>
            <a:endParaRPr lang="de-CH" dirty="0"/>
          </a:p>
        </p:txBody>
      </p:sp>
      <p:sp>
        <p:nvSpPr>
          <p:cNvPr id="3" name="Textfeld 2"/>
          <p:cNvSpPr txBox="1"/>
          <p:nvPr/>
        </p:nvSpPr>
        <p:spPr>
          <a:xfrm>
            <a:off x="904009" y="2025364"/>
            <a:ext cx="93862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 smtClean="0">
                <a:solidFill>
                  <a:srgbClr val="FF0000"/>
                </a:solidFill>
              </a:rPr>
              <a:t>Important</a:t>
            </a:r>
            <a:r>
              <a:rPr lang="de-CH" dirty="0" smtClean="0"/>
              <a:t>: </a:t>
            </a:r>
            <a:r>
              <a:rPr lang="de-CH" dirty="0" err="1" smtClean="0"/>
              <a:t>use</a:t>
            </a:r>
            <a:r>
              <a:rPr lang="de-CH" dirty="0" smtClean="0"/>
              <a:t> a relative </a:t>
            </a:r>
            <a:r>
              <a:rPr lang="de-CH" dirty="0" err="1" smtClean="0"/>
              <a:t>location</a:t>
            </a:r>
            <a:endParaRPr lang="de-CH" dirty="0" smtClean="0"/>
          </a:p>
          <a:p>
            <a:r>
              <a:rPr lang="de-CH" dirty="0" smtClean="0"/>
              <a:t>Create </a:t>
            </a:r>
            <a:r>
              <a:rPr lang="de-CH" dirty="0" err="1" smtClean="0"/>
              <a:t>with</a:t>
            </a:r>
            <a:r>
              <a:rPr lang="de-CH" dirty="0" smtClean="0"/>
              <a:t>: </a:t>
            </a:r>
            <a:r>
              <a:rPr lang="de-CH" dirty="0" err="1" smtClean="0"/>
              <a:t>rightclick</a:t>
            </a:r>
            <a:r>
              <a:rPr lang="de-CH" dirty="0" smtClean="0"/>
              <a:t> on </a:t>
            </a:r>
            <a:r>
              <a:rPr lang="de-CH" dirty="0" err="1" smtClean="0"/>
              <a:t>project</a:t>
            </a:r>
            <a:r>
              <a:rPr lang="de-CH" dirty="0" smtClean="0"/>
              <a:t> </a:t>
            </a:r>
            <a:r>
              <a:rPr lang="de-CH" dirty="0" err="1" smtClean="0"/>
              <a:t>folder</a:t>
            </a:r>
            <a:r>
              <a:rPr lang="de-CH" dirty="0" smtClean="0"/>
              <a:t> &gt; </a:t>
            </a:r>
            <a:r>
              <a:rPr lang="de-CH" dirty="0" err="1" smtClean="0"/>
              <a:t>properties</a:t>
            </a:r>
            <a:r>
              <a:rPr lang="de-CH" dirty="0" smtClean="0"/>
              <a:t> </a:t>
            </a:r>
          </a:p>
          <a:p>
            <a:r>
              <a:rPr lang="de-CH" dirty="0" smtClean="0"/>
              <a:t>&gt; C/C++ </a:t>
            </a:r>
            <a:r>
              <a:rPr lang="de-CH" dirty="0" err="1" smtClean="0"/>
              <a:t>Build</a:t>
            </a:r>
            <a:r>
              <a:rPr lang="de-CH" dirty="0" smtClean="0"/>
              <a:t> &gt; Cross ARM C Compiler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66712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429" y="1015714"/>
            <a:ext cx="4766203" cy="100965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6008" y="472964"/>
            <a:ext cx="10515600" cy="1325563"/>
          </a:xfrm>
        </p:spPr>
        <p:txBody>
          <a:bodyPr>
            <a:normAutofit/>
          </a:bodyPr>
          <a:lstStyle/>
          <a:p>
            <a:r>
              <a:rPr lang="de-CH" dirty="0"/>
              <a:t/>
            </a:r>
            <a:br>
              <a:rPr lang="de-CH" dirty="0"/>
            </a:br>
            <a:r>
              <a:rPr lang="de-CH" sz="4000" b="1" dirty="0" err="1"/>
              <a:t>Eclipse</a:t>
            </a:r>
            <a:r>
              <a:rPr lang="de-CH" sz="4000" b="1" dirty="0"/>
              <a:t>: </a:t>
            </a:r>
            <a:r>
              <a:rPr lang="de-CH" sz="4000" b="1" dirty="0" err="1"/>
              <a:t>Linked</a:t>
            </a:r>
            <a:r>
              <a:rPr lang="de-CH" sz="4000" b="1" dirty="0"/>
              <a:t> Folder </a:t>
            </a:r>
            <a:endParaRPr lang="de-CH" dirty="0"/>
          </a:p>
        </p:txBody>
      </p:sp>
      <p:sp>
        <p:nvSpPr>
          <p:cNvPr id="3" name="Textfeld 2"/>
          <p:cNvSpPr txBox="1"/>
          <p:nvPr/>
        </p:nvSpPr>
        <p:spPr>
          <a:xfrm>
            <a:off x="904009" y="2025364"/>
            <a:ext cx="453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 smtClean="0">
                <a:solidFill>
                  <a:srgbClr val="FF0000"/>
                </a:solidFill>
              </a:rPr>
              <a:t>Important</a:t>
            </a:r>
            <a:r>
              <a:rPr lang="de-CH" dirty="0" smtClean="0"/>
              <a:t>: </a:t>
            </a:r>
            <a:r>
              <a:rPr lang="de-CH" dirty="0" err="1" smtClean="0"/>
              <a:t>use</a:t>
            </a:r>
            <a:r>
              <a:rPr lang="de-CH" dirty="0" smtClean="0"/>
              <a:t> a relative </a:t>
            </a:r>
            <a:r>
              <a:rPr lang="de-CH" dirty="0" err="1" smtClean="0"/>
              <a:t>location</a:t>
            </a:r>
            <a:r>
              <a:rPr lang="de-CH" dirty="0" smtClean="0"/>
              <a:t> </a:t>
            </a:r>
            <a:r>
              <a:rPr lang="de-CH" dirty="0" err="1" smtClean="0"/>
              <a:t>as</a:t>
            </a:r>
            <a:r>
              <a:rPr lang="de-CH" dirty="0" smtClean="0"/>
              <a:t> </a:t>
            </a:r>
            <a:r>
              <a:rPr lang="de-CH" dirty="0" err="1" smtClean="0"/>
              <a:t>well</a:t>
            </a:r>
            <a:endParaRPr lang="de-CH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6" r="1"/>
          <a:stretch/>
        </p:blipFill>
        <p:spPr>
          <a:xfrm>
            <a:off x="671429" y="2642220"/>
            <a:ext cx="7904926" cy="3734321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0090" y="592428"/>
            <a:ext cx="4848225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06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429" y="1015714"/>
            <a:ext cx="4766203" cy="100965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6008" y="472964"/>
            <a:ext cx="10515600" cy="1325563"/>
          </a:xfrm>
        </p:spPr>
        <p:txBody>
          <a:bodyPr>
            <a:normAutofit/>
          </a:bodyPr>
          <a:lstStyle/>
          <a:p>
            <a:r>
              <a:rPr lang="de-CH" dirty="0"/>
              <a:t/>
            </a:r>
            <a:br>
              <a:rPr lang="de-CH" dirty="0"/>
            </a:br>
            <a:r>
              <a:rPr lang="de-CH" sz="4000" b="1" dirty="0" err="1"/>
              <a:t>Eclipse</a:t>
            </a:r>
            <a:r>
              <a:rPr lang="de-CH" sz="4000" b="1" dirty="0"/>
              <a:t>: </a:t>
            </a:r>
            <a:r>
              <a:rPr lang="de-CH" sz="4000" b="1" dirty="0" err="1"/>
              <a:t>Linked</a:t>
            </a:r>
            <a:r>
              <a:rPr lang="de-CH" sz="4000" b="1" dirty="0"/>
              <a:t> Folder </a:t>
            </a:r>
            <a:endParaRPr lang="de-CH" dirty="0"/>
          </a:p>
        </p:txBody>
      </p:sp>
      <p:sp>
        <p:nvSpPr>
          <p:cNvPr id="3" name="Textfeld 2"/>
          <p:cNvSpPr txBox="1"/>
          <p:nvPr/>
        </p:nvSpPr>
        <p:spPr>
          <a:xfrm>
            <a:off x="904009" y="2025364"/>
            <a:ext cx="881954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 err="1" smtClean="0"/>
              <a:t>Always</a:t>
            </a:r>
            <a:r>
              <a:rPr lang="de-CH" sz="2400" dirty="0" smtClean="0"/>
              <a:t> </a:t>
            </a:r>
            <a:r>
              <a:rPr lang="de-CH" sz="2400" dirty="0" err="1" smtClean="0"/>
              <a:t>use</a:t>
            </a:r>
            <a:r>
              <a:rPr lang="de-CH" sz="2400" dirty="0" smtClean="0"/>
              <a:t> relative </a:t>
            </a:r>
            <a:r>
              <a:rPr lang="de-CH" sz="2400" dirty="0" err="1" smtClean="0"/>
              <a:t>locations</a:t>
            </a:r>
            <a:r>
              <a:rPr lang="de-CH" sz="2400" dirty="0" smtClean="0"/>
              <a:t> </a:t>
            </a:r>
            <a:r>
              <a:rPr lang="de-CH" sz="2400" dirty="0" err="1" smtClean="0"/>
              <a:t>for</a:t>
            </a:r>
            <a:r>
              <a:rPr lang="de-CH" sz="2400" dirty="0" smtClean="0"/>
              <a:t> </a:t>
            </a:r>
            <a:r>
              <a:rPr lang="de-CH" sz="2400" dirty="0" err="1" smtClean="0"/>
              <a:t>shared</a:t>
            </a:r>
            <a:r>
              <a:rPr lang="de-CH" sz="2400" dirty="0" smtClean="0"/>
              <a:t> </a:t>
            </a:r>
            <a:r>
              <a:rPr lang="de-CH" sz="2400" dirty="0" err="1" smtClean="0"/>
              <a:t>linked</a:t>
            </a:r>
            <a:r>
              <a:rPr lang="de-CH" sz="2400" dirty="0" smtClean="0"/>
              <a:t> </a:t>
            </a:r>
            <a:r>
              <a:rPr lang="de-CH" sz="2400" dirty="0" err="1" smtClean="0"/>
              <a:t>folders</a:t>
            </a:r>
            <a:endParaRPr lang="de-CH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sz="2400" dirty="0" smtClean="0"/>
          </a:p>
          <a:p>
            <a:r>
              <a:rPr lang="de-CH" sz="2400" dirty="0" smtClean="0"/>
              <a:t>The </a:t>
            </a:r>
            <a:r>
              <a:rPr lang="de-CH" sz="2400" dirty="0" err="1" smtClean="0"/>
              <a:t>following</a:t>
            </a:r>
            <a:r>
              <a:rPr lang="de-CH" sz="2400" dirty="0" smtClean="0"/>
              <a:t> </a:t>
            </a:r>
            <a:r>
              <a:rPr lang="de-CH" sz="2400" dirty="0" err="1" smtClean="0"/>
              <a:t>elements</a:t>
            </a:r>
            <a:r>
              <a:rPr lang="de-CH" sz="2400" dirty="0" smtClean="0"/>
              <a:t> </a:t>
            </a:r>
            <a:r>
              <a:rPr lang="de-CH" sz="2400" dirty="0" err="1" smtClean="0"/>
              <a:t>can</a:t>
            </a:r>
            <a:r>
              <a:rPr lang="de-CH" sz="2400" dirty="0" smtClean="0"/>
              <a:t> </a:t>
            </a:r>
            <a:r>
              <a:rPr lang="de-CH" sz="2400" dirty="0" err="1" smtClean="0"/>
              <a:t>be</a:t>
            </a:r>
            <a:r>
              <a:rPr lang="de-CH" sz="2400" dirty="0" smtClean="0"/>
              <a:t> </a:t>
            </a:r>
            <a:r>
              <a:rPr lang="de-CH" sz="2400" dirty="0" err="1" smtClean="0"/>
              <a:t>use</a:t>
            </a:r>
            <a:r>
              <a:rPr lang="de-CH" sz="2400" dirty="0" smtClean="0"/>
              <a:t> </a:t>
            </a:r>
            <a:r>
              <a:rPr lang="de-CH" sz="2400" dirty="0" err="1" smtClean="0"/>
              <a:t>for</a:t>
            </a:r>
            <a:r>
              <a:rPr lang="de-CH" sz="2400" dirty="0" smtClean="0"/>
              <a:t> relative </a:t>
            </a:r>
            <a:r>
              <a:rPr lang="de-CH" sz="2400" dirty="0" err="1" smtClean="0"/>
              <a:t>locations</a:t>
            </a:r>
            <a:endParaRPr lang="de-CH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2400" dirty="0" smtClean="0"/>
              <a:t>../  - </a:t>
            </a:r>
            <a:r>
              <a:rPr lang="de-CH" sz="2400" dirty="0" err="1" smtClean="0"/>
              <a:t>once</a:t>
            </a:r>
            <a:r>
              <a:rPr lang="de-CH" sz="2400" dirty="0" smtClean="0"/>
              <a:t> per </a:t>
            </a:r>
            <a:r>
              <a:rPr lang="de-CH" sz="2400" dirty="0" err="1" smtClean="0"/>
              <a:t>step</a:t>
            </a:r>
            <a:endParaRPr lang="de-CH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2400" dirty="0" err="1" smtClean="0"/>
              <a:t>path</a:t>
            </a:r>
            <a:r>
              <a:rPr lang="de-CH" sz="2400" dirty="0" smtClean="0"/>
              <a:t> variables </a:t>
            </a:r>
            <a:r>
              <a:rPr lang="de-CH" sz="2400" dirty="0"/>
              <a:t>${</a:t>
            </a:r>
            <a:r>
              <a:rPr lang="de-CH" sz="2400" dirty="0" smtClean="0"/>
              <a:t>PARENT-2-PROJECT_LOC</a:t>
            </a:r>
            <a:r>
              <a:rPr lang="de-CH" sz="2400" dirty="0"/>
              <a:t>} </a:t>
            </a:r>
            <a:r>
              <a:rPr lang="de-CH" sz="2400" dirty="0" smtClean="0"/>
              <a:t>, ${PARENT-1 PROJECT_LOC}, ${PROJECT_LOC}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Create own path variables in: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project </a:t>
            </a:r>
            <a:r>
              <a:rPr lang="en-US" sz="2400" dirty="0"/>
              <a:t>properties </a:t>
            </a:r>
            <a:r>
              <a:rPr lang="en-US" sz="2400" dirty="0" smtClean="0"/>
              <a:t>&gt; Resources </a:t>
            </a:r>
            <a:r>
              <a:rPr lang="en-US" sz="2400" dirty="0"/>
              <a:t>&gt; Linked Resources &gt; Path </a:t>
            </a:r>
            <a:r>
              <a:rPr lang="en-US" sz="2400" dirty="0" smtClean="0"/>
              <a:t>Variables</a:t>
            </a:r>
            <a:endParaRPr lang="de-CH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CH" sz="2400" dirty="0" smtClean="0"/>
          </a:p>
          <a:p>
            <a:endParaRPr lang="de-CH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180520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289</Words>
  <Application>Microsoft Office PowerPoint</Application>
  <PresentationFormat>Breitbild</PresentationFormat>
  <Paragraphs>122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9" baseType="lpstr">
      <vt:lpstr>Arial</vt:lpstr>
      <vt:lpstr>Browallia New</vt:lpstr>
      <vt:lpstr>Calibri</vt:lpstr>
      <vt:lpstr>Calibri Light</vt:lpstr>
      <vt:lpstr>Corbel</vt:lpstr>
      <vt:lpstr>Courier New</vt:lpstr>
      <vt:lpstr>Wingdings</vt:lpstr>
      <vt:lpstr>Office Theme</vt:lpstr>
      <vt:lpstr>  RECAP</vt:lpstr>
      <vt:lpstr>  Project Structure - «Structure is anything»</vt:lpstr>
      <vt:lpstr>  Project Structure</vt:lpstr>
      <vt:lpstr>  Common Files</vt:lpstr>
      <vt:lpstr>PowerPoint-Präsentation</vt:lpstr>
      <vt:lpstr> Common Folders with Link</vt:lpstr>
      <vt:lpstr> Eclipse: Linked Folder </vt:lpstr>
      <vt:lpstr> Eclipse: Linked Folder </vt:lpstr>
      <vt:lpstr> Eclipse: Linked Folder </vt:lpstr>
      <vt:lpstr>Questions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RECAP</dc:title>
  <dc:creator>Pascal Giger</dc:creator>
  <cp:lastModifiedBy>Marco Bürgi</cp:lastModifiedBy>
  <cp:revision>21</cp:revision>
  <dcterms:created xsi:type="dcterms:W3CDTF">2014-10-06T11:55:21Z</dcterms:created>
  <dcterms:modified xsi:type="dcterms:W3CDTF">2014-10-09T13:24:36Z</dcterms:modified>
</cp:coreProperties>
</file>