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714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934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18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6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5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442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87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80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33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656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BD76-8AE1-44E3-82B2-43BE0E35BCF0}" type="datetimeFigureOut">
              <a:rPr lang="de-CH" smtClean="0"/>
              <a:t>07.10.2014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D40CA-A9C7-4895-BACC-074423F5A90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910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951094"/>
            <a:ext cx="9144000" cy="146998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8900" b="1" dirty="0" smtClean="0"/>
              <a:t>RECAP</a:t>
            </a:r>
            <a:endParaRPr lang="de-CH" sz="89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1399309" y="2136091"/>
            <a:ext cx="9144000" cy="1417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> </a:t>
            </a:r>
            <a:endParaRPr lang="de-CH" sz="2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CH" sz="4000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sz="4000" b="1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CH" sz="4000" b="1" dirty="0" err="1" smtClean="0"/>
              <a:t>Linked</a:t>
            </a:r>
            <a:r>
              <a:rPr lang="de-CH" sz="4000" b="1" dirty="0" smtClean="0"/>
              <a:t> Folders </a:t>
            </a:r>
            <a:endParaRPr lang="de-CH" sz="4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524000" y="4913132"/>
            <a:ext cx="9144000" cy="1267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800" dirty="0" smtClean="0"/>
              <a:t/>
            </a:r>
            <a:br>
              <a:rPr lang="de-CH" sz="2800" dirty="0" smtClean="0"/>
            </a:br>
            <a:r>
              <a:rPr lang="de-CH" sz="2800" dirty="0" smtClean="0"/>
              <a:t> Marco Bürgi, Pascal Giger</a:t>
            </a:r>
          </a:p>
          <a:p>
            <a:r>
              <a:rPr lang="de-CH" sz="2800" dirty="0" smtClean="0"/>
              <a:t>Intro HS14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2154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 smtClean="0"/>
              <a:t>Answers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</a:t>
            </a:r>
          </a:p>
          <a:p>
            <a:r>
              <a:rPr lang="de-CH" dirty="0" smtClean="0"/>
              <a:t>2</a:t>
            </a:r>
          </a:p>
          <a:p>
            <a:r>
              <a:rPr lang="de-CH" dirty="0" smtClean="0"/>
              <a:t>3</a:t>
            </a:r>
          </a:p>
          <a:p>
            <a:r>
              <a:rPr lang="de-CH"/>
              <a:t>4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9219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/>
              <a:t>Structure</a:t>
            </a:r>
            <a:r>
              <a:rPr lang="de-CH" sz="4000" b="1" dirty="0"/>
              <a:t> </a:t>
            </a:r>
            <a:r>
              <a:rPr lang="de-CH" sz="4000" b="1" dirty="0" smtClean="0"/>
              <a:t>- </a:t>
            </a:r>
            <a:r>
              <a:rPr lang="de-CH" dirty="0" smtClean="0"/>
              <a:t>«</a:t>
            </a:r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anything</a:t>
            </a:r>
            <a:r>
              <a:rPr lang="de-CH" dirty="0" smtClean="0"/>
              <a:t>»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</a:t>
            </a:r>
            <a:r>
              <a:rPr lang="de-CH" dirty="0" err="1" smtClean="0"/>
              <a:t>otivation</a:t>
            </a:r>
            <a:endParaRPr lang="de-CH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read</a:t>
            </a:r>
            <a:endParaRPr lang="de-CH" dirty="0" smtClean="0"/>
          </a:p>
          <a:p>
            <a:pPr lvl="1"/>
            <a:r>
              <a:rPr lang="de-CH" dirty="0" err="1" smtClean="0"/>
              <a:t>reuseable</a:t>
            </a:r>
            <a:endParaRPr lang="de-CH" dirty="0" smtClean="0"/>
          </a:p>
          <a:p>
            <a:pPr lvl="1"/>
            <a:r>
              <a:rPr lang="de-CH" dirty="0" err="1"/>
              <a:t>e</a:t>
            </a:r>
            <a:r>
              <a:rPr lang="de-CH" dirty="0" err="1" smtClean="0"/>
              <a:t>asier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understand</a:t>
            </a:r>
            <a:endParaRPr lang="de-CH" dirty="0" smtClean="0"/>
          </a:p>
          <a:p>
            <a:pPr lvl="1"/>
            <a:r>
              <a:rPr lang="en-GB" dirty="0" smtClean="0"/>
              <a:t>separated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962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/>
              <a:t>Project </a:t>
            </a:r>
            <a:r>
              <a:rPr lang="de-CH" sz="4000" b="1" dirty="0" err="1" smtClean="0"/>
              <a:t>Structure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Header </a:t>
            </a:r>
            <a:r>
              <a:rPr lang="de-CH" dirty="0" err="1" smtClean="0"/>
              <a:t>and</a:t>
            </a:r>
            <a:r>
              <a:rPr lang="de-CH" dirty="0" smtClean="0"/>
              <a:t> Source Files</a:t>
            </a:r>
            <a:endParaRPr lang="de-CH" dirty="0"/>
          </a:p>
          <a:p>
            <a:pPr lvl="1"/>
            <a:r>
              <a:rPr lang="de-CH" dirty="0" err="1" smtClean="0">
                <a:latin typeface="Corbel" panose="020B0503020204020204" pitchFamily="34" charset="0"/>
              </a:rPr>
              <a:t>Include</a:t>
            </a:r>
            <a:endParaRPr lang="de-CH" dirty="0" smtClean="0">
              <a:latin typeface="Corbel" panose="020B0503020204020204" pitchFamily="34" charset="0"/>
            </a:endParaRPr>
          </a:p>
          <a:p>
            <a:pPr marL="457200" lvl="1" indent="0">
              <a:buNone/>
            </a:pPr>
            <a:r>
              <a:rPr lang="de-CH" dirty="0"/>
              <a:t>	</a:t>
            </a:r>
            <a:endParaRPr lang="de-CH" dirty="0" smtClean="0"/>
          </a:p>
          <a:p>
            <a:pPr marL="457200" lvl="1" indent="0">
              <a:buNone/>
            </a:pPr>
            <a:r>
              <a:rPr lang="de-CH" dirty="0">
                <a:latin typeface="Browallia New" panose="020B0604020202020204" pitchFamily="34" charset="-34"/>
                <a:cs typeface="Browallia New" panose="020B0604020202020204" pitchFamily="34" charset="-34"/>
              </a:rPr>
              <a:t>	</a:t>
            </a:r>
            <a:r>
              <a:rPr lang="de-CH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I2C.h</a:t>
            </a:r>
          </a:p>
          <a:p>
            <a:pPr marL="457200" lvl="1" indent="0">
              <a:buNone/>
            </a:pPr>
            <a:r>
              <a:rPr lang="de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Application.h</a:t>
            </a:r>
            <a:endParaRPr lang="de-CH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CH" dirty="0"/>
          </a:p>
          <a:p>
            <a:pPr lvl="1"/>
            <a:r>
              <a:rPr lang="de-CH" dirty="0" smtClean="0"/>
              <a:t>Source</a:t>
            </a:r>
          </a:p>
          <a:p>
            <a:pPr marL="914400" lvl="2" indent="0">
              <a:buNone/>
            </a:pPr>
            <a:endParaRPr lang="de-CH" dirty="0"/>
          </a:p>
          <a:p>
            <a:pPr marL="914400" lvl="2" indent="0">
              <a:buNone/>
            </a:pP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I2C.c</a:t>
            </a:r>
          </a:p>
          <a:p>
            <a:pPr marL="914400" lvl="2" indent="0">
              <a:buNone/>
            </a:pPr>
            <a:r>
              <a:rPr lang="de-CH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Application.c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0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dirty="0"/>
              <a:t> </a:t>
            </a:r>
            <a:r>
              <a:rPr lang="de-CH" sz="4000" b="1" dirty="0" smtClean="0"/>
              <a:t>Common Files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sz="3200" dirty="0" smtClean="0"/>
              <a:t>Share Files </a:t>
            </a:r>
            <a:r>
              <a:rPr lang="de-CH" sz="3200" dirty="0" err="1" smtClean="0"/>
              <a:t>between</a:t>
            </a:r>
            <a:r>
              <a:rPr lang="de-CH" sz="3200" dirty="0" smtClean="0"/>
              <a:t> </a:t>
            </a:r>
            <a:r>
              <a:rPr lang="de-CH" sz="3200" dirty="0" err="1" smtClean="0"/>
              <a:t>developers</a:t>
            </a:r>
            <a:r>
              <a:rPr lang="de-CH" sz="3200" dirty="0" smtClean="0"/>
              <a:t> </a:t>
            </a:r>
            <a:r>
              <a:rPr lang="de-CH" sz="3200" dirty="0" err="1" smtClean="0"/>
              <a:t>and</a:t>
            </a:r>
            <a:r>
              <a:rPr lang="de-CH" sz="3200" dirty="0" smtClean="0"/>
              <a:t> </a:t>
            </a:r>
            <a:r>
              <a:rPr lang="de-CH" sz="3200" dirty="0" err="1" smtClean="0"/>
              <a:t>projects</a:t>
            </a:r>
            <a:endParaRPr lang="de-CH" sz="3200" dirty="0" smtClean="0"/>
          </a:p>
          <a:p>
            <a:endParaRPr lang="de-CH" dirty="0"/>
          </a:p>
          <a:p>
            <a:endParaRPr lang="de-CH" dirty="0" smtClean="0"/>
          </a:p>
          <a:p>
            <a:pPr lvl="1"/>
            <a:r>
              <a:rPr lang="de-CH" sz="2800" dirty="0" smtClean="0"/>
              <a:t>Master-Slave Project</a:t>
            </a:r>
          </a:p>
          <a:p>
            <a:pPr lvl="1"/>
            <a:r>
              <a:rPr lang="de-CH" sz="2800" dirty="0" err="1" smtClean="0"/>
              <a:t>Copy</a:t>
            </a:r>
            <a:r>
              <a:rPr lang="de-CH" sz="2800" dirty="0" smtClean="0"/>
              <a:t> Project</a:t>
            </a:r>
          </a:p>
          <a:p>
            <a:pPr lvl="1"/>
            <a:r>
              <a:rPr lang="de-CH" sz="2800" dirty="0" smtClean="0"/>
              <a:t>Library Project</a:t>
            </a:r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7558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974" y="1417205"/>
            <a:ext cx="3068782" cy="4351338"/>
          </a:xfrm>
        </p:spPr>
        <p:txBody>
          <a:bodyPr>
            <a:normAutofit fontScale="77500" lnSpcReduction="20000"/>
          </a:bodyPr>
          <a:lstStyle/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marL="0" indent="0">
              <a:buNone/>
            </a:pPr>
            <a:endParaRPr lang="de-CH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43466" y="1417205"/>
            <a:ext cx="3068782" cy="3847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Project A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1"/>
            <a:r>
              <a:rPr lang="de-CH" dirty="0" err="1" smtClean="0"/>
              <a:t>Shared</a:t>
            </a:r>
            <a:endParaRPr lang="de-CH" dirty="0" smtClean="0"/>
          </a:p>
          <a:p>
            <a:pPr lvl="2"/>
            <a:r>
              <a:rPr lang="de-CH" dirty="0" smtClean="0"/>
              <a:t>I2C.c</a:t>
            </a:r>
          </a:p>
          <a:p>
            <a:pPr lvl="2"/>
            <a:r>
              <a:rPr lang="de-CH" dirty="0" smtClean="0"/>
              <a:t>I2C.h</a:t>
            </a:r>
          </a:p>
          <a:p>
            <a:pPr lvl="2"/>
            <a:r>
              <a:rPr lang="de-CH" dirty="0" err="1" smtClean="0"/>
              <a:t>Led.h</a:t>
            </a:r>
            <a:endParaRPr lang="de-CH" dirty="0" smtClean="0"/>
          </a:p>
          <a:p>
            <a:pPr lvl="2"/>
            <a:r>
              <a:rPr lang="de-CH" dirty="0" err="1" smtClean="0"/>
              <a:t>Led.c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r>
              <a:rPr lang="de-CH" dirty="0" smtClean="0"/>
              <a:t>Project B</a:t>
            </a:r>
          </a:p>
          <a:p>
            <a:pPr lvl="1"/>
            <a:r>
              <a:rPr lang="de-CH" dirty="0" smtClean="0"/>
              <a:t>Source</a:t>
            </a:r>
          </a:p>
          <a:p>
            <a:pPr lvl="2"/>
            <a:r>
              <a:rPr lang="de-CH" dirty="0" err="1" smtClean="0"/>
              <a:t>main.c</a:t>
            </a:r>
            <a:endParaRPr lang="de-CH" dirty="0" smtClean="0"/>
          </a:p>
          <a:p>
            <a:pPr lvl="2"/>
            <a:r>
              <a:rPr lang="de-CH" dirty="0" smtClean="0"/>
              <a:t>…</a:t>
            </a:r>
          </a:p>
          <a:p>
            <a:pPr lvl="2"/>
            <a:endParaRPr lang="de-CH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8873835" y="1417205"/>
            <a:ext cx="2892138" cy="4862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200" dirty="0" smtClean="0"/>
              <a:t>Library </a:t>
            </a:r>
            <a:endParaRPr lang="de-CH" sz="3200" dirty="0"/>
          </a:p>
          <a:p>
            <a:pPr lvl="1"/>
            <a:r>
              <a:rPr lang="de-CH" sz="2600" dirty="0" err="1" smtClean="0"/>
              <a:t>Include</a:t>
            </a:r>
            <a:endParaRPr lang="de-CH" sz="2600" dirty="0" smtClean="0"/>
          </a:p>
          <a:p>
            <a:pPr lvl="2"/>
            <a:r>
              <a:rPr lang="de-CH" sz="2200" dirty="0" smtClean="0"/>
              <a:t>I2C.h</a:t>
            </a:r>
          </a:p>
          <a:p>
            <a:pPr lvl="2"/>
            <a:r>
              <a:rPr lang="de-CH" sz="2200" dirty="0" err="1" smtClean="0"/>
              <a:t>Led.h</a:t>
            </a:r>
            <a:endParaRPr lang="de-CH" sz="2200" dirty="0" smtClean="0"/>
          </a:p>
          <a:p>
            <a:pPr marL="914400" lvl="2" indent="0">
              <a:buNone/>
            </a:pPr>
            <a:endParaRPr lang="de-CH" sz="2200" dirty="0" smtClean="0"/>
          </a:p>
          <a:p>
            <a:pPr lvl="1"/>
            <a:r>
              <a:rPr lang="de-CH" sz="2600" dirty="0" err="1" smtClean="0"/>
              <a:t>src</a:t>
            </a:r>
            <a:endParaRPr lang="de-CH" sz="2600" dirty="0" smtClean="0"/>
          </a:p>
          <a:p>
            <a:pPr lvl="2"/>
            <a:r>
              <a:rPr lang="de-CH" sz="2200" dirty="0" smtClean="0"/>
              <a:t>I2C.c</a:t>
            </a:r>
          </a:p>
          <a:p>
            <a:pPr lvl="2"/>
            <a:r>
              <a:rPr lang="de-CH" sz="2200" dirty="0" err="1" smtClean="0"/>
              <a:t>Led.c</a:t>
            </a:r>
            <a:endParaRPr lang="de-CH" sz="2200" dirty="0"/>
          </a:p>
          <a:p>
            <a:pPr lvl="2"/>
            <a:endParaRPr lang="de-CH" sz="2200" dirty="0"/>
          </a:p>
          <a:p>
            <a:r>
              <a:rPr lang="de-CH" sz="3200" dirty="0" smtClean="0"/>
              <a:t>Project A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lvl="1"/>
            <a:r>
              <a:rPr lang="de-CH" sz="2600" dirty="0" smtClean="0"/>
              <a:t>…</a:t>
            </a:r>
          </a:p>
          <a:p>
            <a:pPr lvl="1"/>
            <a:endParaRPr lang="de-CH" sz="2600" dirty="0" smtClean="0"/>
          </a:p>
          <a:p>
            <a:r>
              <a:rPr lang="de-CH" sz="3200" dirty="0" smtClean="0"/>
              <a:t>Project B</a:t>
            </a:r>
          </a:p>
          <a:p>
            <a:pPr lvl="1"/>
            <a:r>
              <a:rPr lang="de-CH" sz="2600" dirty="0" smtClean="0"/>
              <a:t>Source</a:t>
            </a:r>
          </a:p>
          <a:p>
            <a:pPr lvl="2"/>
            <a:r>
              <a:rPr lang="de-CH" sz="2200" dirty="0" err="1" smtClean="0"/>
              <a:t>main.c</a:t>
            </a:r>
            <a:endParaRPr lang="de-CH" sz="2200" dirty="0" smtClean="0"/>
          </a:p>
          <a:p>
            <a:pPr lvl="2"/>
            <a:r>
              <a:rPr lang="de-CH" sz="2200" dirty="0" smtClean="0"/>
              <a:t>…</a:t>
            </a:r>
          </a:p>
          <a:p>
            <a:pPr marL="457200" lvl="1" indent="0">
              <a:buNone/>
            </a:pPr>
            <a:endParaRPr lang="de-CH" dirty="0" smtClean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735228" y="302775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Master-Slave</a:t>
            </a:r>
            <a:endParaRPr lang="de-CH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7124700" y="240430"/>
            <a:ext cx="3068782" cy="902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2"/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7934763" y="704335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886259" y="306446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err="1" smtClean="0"/>
              <a:t>Copy</a:t>
            </a:r>
            <a:r>
              <a:rPr lang="de-CH" sz="4000" b="1" dirty="0" smtClean="0"/>
              <a:t> Project</a:t>
            </a:r>
            <a:endParaRPr lang="de-CH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659091" y="315398"/>
            <a:ext cx="3068782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 </a:t>
            </a:r>
            <a:r>
              <a:rPr lang="de-CH" sz="4000" b="1" dirty="0" smtClean="0"/>
              <a:t>Library Project</a:t>
            </a:r>
            <a:endParaRPr lang="de-CH" dirty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3982756" y="691712"/>
            <a:ext cx="0" cy="546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408" y="1255776"/>
            <a:ext cx="8186091" cy="52420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smtClean="0"/>
              <a:t>Common Folders </a:t>
            </a:r>
            <a:r>
              <a:rPr lang="de-CH" sz="4000" b="1" dirty="0" err="1" smtClean="0"/>
              <a:t>with</a:t>
            </a:r>
            <a:r>
              <a:rPr lang="de-CH" sz="4000" b="1" dirty="0" smtClean="0"/>
              <a:t> Link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12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29" y="1255776"/>
            <a:ext cx="9723239" cy="49211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/>
              <a:t>Eclipse</a:t>
            </a:r>
            <a:r>
              <a:rPr lang="de-CH" sz="4000" b="1" dirty="0"/>
              <a:t>: </a:t>
            </a:r>
            <a:r>
              <a:rPr lang="de-CH" sz="4000" b="1" dirty="0" err="1"/>
              <a:t>Linked</a:t>
            </a:r>
            <a:r>
              <a:rPr lang="de-CH" sz="4000" b="1" dirty="0"/>
              <a:t> Folder 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904009" y="2025364"/>
            <a:ext cx="453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Wichtig</a:t>
            </a:r>
            <a:r>
              <a:rPr lang="de-CH" dirty="0" smtClean="0"/>
              <a:t>: relative Location angaben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67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Which</a:t>
            </a:r>
            <a:r>
              <a:rPr lang="de-CH" dirty="0" smtClean="0"/>
              <a:t> type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all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should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stored</a:t>
            </a:r>
            <a:r>
              <a:rPr lang="de-CH" dirty="0" smtClean="0"/>
              <a:t> at </a:t>
            </a:r>
            <a:r>
              <a:rPr lang="de-CH" dirty="0" err="1" smtClean="0"/>
              <a:t>the</a:t>
            </a:r>
            <a:r>
              <a:rPr lang="de-CH" dirty="0" smtClean="0"/>
              <a:t> same </a:t>
            </a:r>
            <a:r>
              <a:rPr lang="de-CH" dirty="0" err="1" smtClean="0"/>
              <a:t>place</a:t>
            </a:r>
            <a:r>
              <a:rPr lang="de-CH" dirty="0" smtClean="0"/>
              <a:t>?</a:t>
            </a:r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Which</a:t>
            </a:r>
            <a:r>
              <a:rPr lang="de-CH" dirty="0" smtClean="0"/>
              <a:t> type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common</a:t>
            </a:r>
            <a:r>
              <a:rPr lang="de-CH" dirty="0" smtClean="0"/>
              <a:t> </a:t>
            </a:r>
            <a:r>
              <a:rPr lang="de-CH" dirty="0" err="1" smtClean="0"/>
              <a:t>files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disadvantage</a:t>
            </a:r>
            <a:r>
              <a:rPr lang="de-CH" dirty="0" smtClean="0"/>
              <a:t> </a:t>
            </a:r>
            <a:r>
              <a:rPr lang="de-CH" dirty="0" err="1" smtClean="0"/>
              <a:t>that</a:t>
            </a:r>
            <a:r>
              <a:rPr lang="de-CH" dirty="0" smtClean="0"/>
              <a:t> </a:t>
            </a:r>
            <a:r>
              <a:rPr lang="de-CH" dirty="0" err="1" smtClean="0"/>
              <a:t>changes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an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done</a:t>
            </a:r>
            <a:r>
              <a:rPr lang="de-CH" dirty="0" smtClean="0"/>
              <a:t> </a:t>
            </a:r>
            <a:r>
              <a:rPr lang="de-CH" dirty="0" smtClean="0"/>
              <a:t>in </a:t>
            </a:r>
            <a:r>
              <a:rPr lang="de-CH" dirty="0" err="1" smtClean="0"/>
              <a:t>more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file</a:t>
            </a:r>
            <a:r>
              <a:rPr lang="de-CH" dirty="0" smtClean="0"/>
              <a:t>?</a:t>
            </a:r>
          </a:p>
          <a:p>
            <a:endParaRPr lang="de-CH" dirty="0" smtClean="0"/>
          </a:p>
          <a:p>
            <a:r>
              <a:rPr lang="de-CH" dirty="0" err="1" smtClean="0"/>
              <a:t>name</a:t>
            </a:r>
            <a:r>
              <a:rPr lang="de-CH" dirty="0" smtClean="0"/>
              <a:t> </a:t>
            </a:r>
            <a:r>
              <a:rPr lang="de-CH" dirty="0" err="1" smtClean="0"/>
              <a:t>three</a:t>
            </a:r>
            <a:r>
              <a:rPr lang="de-CH" dirty="0" smtClean="0"/>
              <a:t> </a:t>
            </a:r>
            <a:r>
              <a:rPr lang="de-CH" dirty="0" err="1" smtClean="0"/>
              <a:t>reasons</a:t>
            </a:r>
            <a:r>
              <a:rPr lang="de-CH" dirty="0" smtClean="0"/>
              <a:t> </a:t>
            </a:r>
            <a:r>
              <a:rPr lang="de-CH" dirty="0" err="1" smtClean="0"/>
              <a:t>why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stould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structured</a:t>
            </a:r>
            <a:r>
              <a:rPr lang="de-CH" dirty="0" smtClean="0"/>
              <a:t>?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0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015714"/>
            <a:ext cx="4766203" cy="10096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008" y="47296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/>
            </a:r>
            <a:br>
              <a:rPr lang="de-CH" dirty="0"/>
            </a:br>
            <a:r>
              <a:rPr lang="de-CH" sz="4000" b="1" dirty="0" err="1" smtClean="0"/>
              <a:t>Questions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do </a:t>
            </a:r>
            <a:r>
              <a:rPr lang="de-CH" dirty="0" err="1" smtClean="0"/>
              <a:t>you</a:t>
            </a:r>
            <a:r>
              <a:rPr lang="de-CH" dirty="0" smtClean="0"/>
              <a:t> </a:t>
            </a:r>
            <a:r>
              <a:rPr lang="de-CH" dirty="0" err="1" smtClean="0"/>
              <a:t>need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relative </a:t>
            </a:r>
            <a:r>
              <a:rPr lang="de-CH" dirty="0" err="1" smtClean="0"/>
              <a:t>project</a:t>
            </a:r>
            <a:r>
              <a:rPr lang="de-CH" dirty="0" smtClean="0"/>
              <a:t> </a:t>
            </a:r>
            <a:r>
              <a:rPr lang="de-CH" dirty="0" err="1" smtClean="0"/>
              <a:t>location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move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on </a:t>
            </a:r>
            <a:r>
              <a:rPr lang="de-CH" dirty="0" err="1" smtClean="0"/>
              <a:t>step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folder</a:t>
            </a:r>
            <a:r>
              <a:rPr lang="de-CH" dirty="0" smtClean="0"/>
              <a:t> </a:t>
            </a:r>
            <a:r>
              <a:rPr lang="de-CH" dirty="0" err="1" smtClean="0"/>
              <a:t>directory</a:t>
            </a:r>
            <a:r>
              <a:rPr lang="de-CH" dirty="0" smtClean="0"/>
              <a:t>?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9206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102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Browallia New</vt:lpstr>
      <vt:lpstr>Calibri</vt:lpstr>
      <vt:lpstr>Calibri Light</vt:lpstr>
      <vt:lpstr>Corbel</vt:lpstr>
      <vt:lpstr>Courier New</vt:lpstr>
      <vt:lpstr>Office Theme</vt:lpstr>
      <vt:lpstr>  RECAP</vt:lpstr>
      <vt:lpstr>  Project Structure - «Structure is anything»</vt:lpstr>
      <vt:lpstr>  Project Structure</vt:lpstr>
      <vt:lpstr>  Common Files</vt:lpstr>
      <vt:lpstr>PowerPoint-Präsentation</vt:lpstr>
      <vt:lpstr> Common Folders with Link</vt:lpstr>
      <vt:lpstr> Eclipse: Linked Folder </vt:lpstr>
      <vt:lpstr> Questions</vt:lpstr>
      <vt:lpstr> Questions</vt:lpstr>
      <vt:lpstr>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Pascal Giger</dc:creator>
  <cp:lastModifiedBy>Marco Bürgi</cp:lastModifiedBy>
  <cp:revision>13</cp:revision>
  <dcterms:created xsi:type="dcterms:W3CDTF">2014-10-06T11:55:21Z</dcterms:created>
  <dcterms:modified xsi:type="dcterms:W3CDTF">2014-10-07T21:50:45Z</dcterms:modified>
</cp:coreProperties>
</file>