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1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34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18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6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1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4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7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80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33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65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0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51094"/>
            <a:ext cx="9144000" cy="146998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8900" b="1" dirty="0" smtClean="0"/>
              <a:t>RECAP</a:t>
            </a:r>
            <a:endParaRPr lang="de-CH" sz="8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524000" y="3495533"/>
            <a:ext cx="9144000" cy="1417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> </a:t>
            </a:r>
            <a:endParaRPr lang="de-CH" sz="2800" dirty="0"/>
          </a:p>
          <a:p>
            <a:r>
              <a:rPr lang="de-CH" sz="4000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sz="4000" b="1" dirty="0" smtClean="0"/>
          </a:p>
          <a:p>
            <a:r>
              <a:rPr lang="de-CH" sz="4000" b="1" dirty="0" err="1" smtClean="0"/>
              <a:t>Linked</a:t>
            </a:r>
            <a:r>
              <a:rPr lang="de-CH" sz="4000" b="1" dirty="0" smtClean="0"/>
              <a:t> Folders </a:t>
            </a:r>
          </a:p>
          <a:p>
            <a:endParaRPr lang="de-CH" sz="4000" b="1" dirty="0"/>
          </a:p>
          <a:p>
            <a:r>
              <a:rPr lang="de-CH" sz="4000" b="1" dirty="0" smtClean="0"/>
              <a:t>SW1/Fr</a:t>
            </a:r>
            <a:endParaRPr lang="de-CH" sz="4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524000" y="4913132"/>
            <a:ext cx="9144000" cy="1267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/>
            </a:r>
            <a:br>
              <a:rPr lang="de-CH" sz="2800" dirty="0" smtClean="0"/>
            </a:br>
            <a:r>
              <a:rPr lang="de-CH" sz="2800" dirty="0" smtClean="0"/>
              <a:t> Marco Bürgi, Pascal Giger</a:t>
            </a:r>
          </a:p>
          <a:p>
            <a:r>
              <a:rPr lang="de-CH" sz="2800" dirty="0" smtClean="0"/>
              <a:t>Intro HS14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2154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08570"/>
            <a:ext cx="10515600" cy="542750"/>
          </a:xfrm>
        </p:spPr>
        <p:txBody>
          <a:bodyPr>
            <a:normAutofit fontScale="90000"/>
          </a:bodyPr>
          <a:lstStyle/>
          <a:p>
            <a:r>
              <a:rPr lang="de-CH" sz="4000" b="1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017864"/>
          </a:xfrm>
        </p:spPr>
        <p:txBody>
          <a:bodyPr>
            <a:normAutofit lnSpcReduction="10000"/>
          </a:bodyPr>
          <a:lstStyle/>
          <a:p>
            <a:r>
              <a:rPr lang="de-CH" dirty="0" err="1" smtClean="0"/>
              <a:t>Which</a:t>
            </a:r>
            <a:r>
              <a:rPr lang="de-CH" dirty="0" smtClean="0"/>
              <a:t> type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all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at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place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Library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Structure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CH" dirty="0"/>
          </a:p>
          <a:p>
            <a:r>
              <a:rPr lang="de-CH" dirty="0" err="1" smtClean="0"/>
              <a:t>Which</a:t>
            </a:r>
            <a:r>
              <a:rPr lang="de-CH" dirty="0" smtClean="0"/>
              <a:t> type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disadvantage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changes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in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file</a:t>
            </a:r>
            <a:r>
              <a:rPr lang="de-CH" dirty="0" smtClean="0"/>
              <a:t>?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de-CH" sz="2400" dirty="0" err="1" smtClean="0">
                <a:solidFill>
                  <a:schemeClr val="bg2">
                    <a:lumMod val="50000"/>
                  </a:schemeClr>
                </a:solidFill>
              </a:rPr>
              <a:t>Copy</a:t>
            </a:r>
            <a:r>
              <a:rPr lang="de-CH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bg2">
                    <a:lumMod val="50000"/>
                  </a:schemeClr>
                </a:solidFill>
              </a:rPr>
              <a:t>Structure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CH" dirty="0" smtClean="0"/>
          </a:p>
          <a:p>
            <a:r>
              <a:rPr lang="de-CH" dirty="0" err="1" smtClean="0"/>
              <a:t>name</a:t>
            </a:r>
            <a:r>
              <a:rPr lang="de-CH" dirty="0" smtClean="0"/>
              <a:t> </a:t>
            </a:r>
            <a:r>
              <a:rPr lang="de-CH" dirty="0" err="1" smtClean="0"/>
              <a:t>three</a:t>
            </a:r>
            <a:r>
              <a:rPr lang="de-CH" dirty="0" smtClean="0"/>
              <a:t> </a:t>
            </a:r>
            <a:r>
              <a:rPr lang="de-CH" dirty="0" err="1" smtClean="0"/>
              <a:t>reasons</a:t>
            </a:r>
            <a:r>
              <a:rPr lang="de-CH" dirty="0" smtClean="0"/>
              <a:t>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stould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structured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asier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read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eusability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asier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understand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de-CH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30170"/>
            <a:ext cx="10515600" cy="4351338"/>
          </a:xfrm>
        </p:spPr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do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relative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location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folder</a:t>
            </a:r>
            <a:r>
              <a:rPr lang="de-CH" dirty="0" smtClean="0"/>
              <a:t> </a:t>
            </a:r>
            <a:r>
              <a:rPr lang="de-CH" dirty="0" err="1" smtClean="0"/>
              <a:t>directory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../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${PARENT-1 PROJECT_LOC</a:t>
            </a:r>
            <a:r>
              <a:rPr lang="de-CH" dirty="0" smtClean="0"/>
              <a:t>}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CH" sz="2200" dirty="0"/>
          </a:p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happens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share</a:t>
            </a:r>
            <a:r>
              <a:rPr lang="de-CH" dirty="0" smtClean="0"/>
              <a:t> </a:t>
            </a:r>
            <a:r>
              <a:rPr lang="de-CH" dirty="0" err="1" smtClean="0"/>
              <a:t>datas</a:t>
            </a:r>
            <a:r>
              <a:rPr lang="de-CH" dirty="0" smtClean="0"/>
              <a:t> </a:t>
            </a:r>
            <a:r>
              <a:rPr lang="de-CH" dirty="0" err="1" smtClean="0"/>
              <a:t>while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absolut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locations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friend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tries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compile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he will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have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some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troubles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he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don’t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have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exaclty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same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path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location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CH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26008" y="408570"/>
            <a:ext cx="10515600" cy="54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000" b="1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06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/>
              <a:t>Structure</a:t>
            </a:r>
            <a:r>
              <a:rPr lang="de-CH" sz="4000" b="1" dirty="0"/>
              <a:t> </a:t>
            </a:r>
            <a:r>
              <a:rPr lang="de-CH" sz="4000" b="1" dirty="0" smtClean="0"/>
              <a:t>- </a:t>
            </a:r>
            <a:r>
              <a:rPr lang="de-CH" dirty="0" smtClean="0"/>
              <a:t>«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anything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</a:t>
            </a:r>
            <a:r>
              <a:rPr lang="de-CH" dirty="0" err="1" smtClean="0"/>
              <a:t>otivation</a:t>
            </a:r>
            <a:endParaRPr lang="de-CH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asier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read</a:t>
            </a:r>
            <a:endParaRPr lang="de-CH" dirty="0" smtClean="0"/>
          </a:p>
          <a:p>
            <a:pPr lvl="1"/>
            <a:r>
              <a:rPr lang="de-CH" dirty="0" err="1" smtClean="0"/>
              <a:t>reuseable</a:t>
            </a:r>
            <a:endParaRPr lang="de-CH" dirty="0" smtClean="0"/>
          </a:p>
          <a:p>
            <a:pPr lvl="1"/>
            <a:r>
              <a:rPr lang="de-CH" dirty="0" err="1"/>
              <a:t>e</a:t>
            </a:r>
            <a:r>
              <a:rPr lang="de-CH" dirty="0" err="1" smtClean="0"/>
              <a:t>asier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understand</a:t>
            </a:r>
            <a:endParaRPr lang="de-CH" dirty="0" smtClean="0"/>
          </a:p>
          <a:p>
            <a:pPr lvl="1"/>
            <a:r>
              <a:rPr lang="en-GB" dirty="0" smtClean="0"/>
              <a:t>separated</a:t>
            </a:r>
          </a:p>
        </p:txBody>
      </p:sp>
    </p:spTree>
    <p:extLst>
      <p:ext uri="{BB962C8B-B14F-4D97-AF65-F5344CB8AC3E}">
        <p14:creationId xmlns:p14="http://schemas.microsoft.com/office/powerpoint/2010/main" val="14962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Header </a:t>
            </a:r>
            <a:r>
              <a:rPr lang="de-CH" dirty="0" err="1" smtClean="0"/>
              <a:t>and</a:t>
            </a:r>
            <a:r>
              <a:rPr lang="de-CH" dirty="0" smtClean="0"/>
              <a:t> Source Files</a:t>
            </a:r>
            <a:endParaRPr lang="de-CH" dirty="0"/>
          </a:p>
          <a:p>
            <a:pPr lvl="1"/>
            <a:r>
              <a:rPr lang="de-CH" dirty="0" err="1" smtClean="0">
                <a:latin typeface="Corbel" panose="020B0503020204020204" pitchFamily="34" charset="0"/>
              </a:rPr>
              <a:t>Include</a:t>
            </a:r>
            <a:endParaRPr lang="de-CH" dirty="0" smtClean="0">
              <a:latin typeface="Corbel" panose="020B0503020204020204" pitchFamily="34" charset="0"/>
            </a:endParaRPr>
          </a:p>
          <a:p>
            <a:pPr marL="457200" lvl="1" indent="0">
              <a:buNone/>
            </a:pPr>
            <a:r>
              <a:rPr lang="de-CH" dirty="0"/>
              <a:t>	</a:t>
            </a: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de-CH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I2C.h</a:t>
            </a:r>
          </a:p>
          <a:p>
            <a:pPr marL="457200" lvl="1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Application.h</a:t>
            </a:r>
            <a:endParaRPr lang="de-CH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CH" dirty="0"/>
          </a:p>
          <a:p>
            <a:pPr lvl="1"/>
            <a:r>
              <a:rPr lang="de-CH" dirty="0" smtClean="0"/>
              <a:t>Source</a:t>
            </a:r>
          </a:p>
          <a:p>
            <a:pPr marL="914400" lvl="2" indent="0">
              <a:buNone/>
            </a:pPr>
            <a:endParaRPr lang="de-CH" dirty="0"/>
          </a:p>
          <a:p>
            <a:pPr marL="914400" lvl="2" indent="0">
              <a:buNone/>
            </a:pP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I2C.c</a:t>
            </a:r>
          </a:p>
          <a:p>
            <a:pPr marL="914400" lvl="2" indent="0">
              <a:buNone/>
            </a:pP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Application.c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 smtClean="0"/>
              <a:t>Common Files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sz="3200" dirty="0" smtClean="0"/>
              <a:t>Share Files </a:t>
            </a:r>
            <a:r>
              <a:rPr lang="de-CH" sz="3200" dirty="0" err="1" smtClean="0"/>
              <a:t>between</a:t>
            </a:r>
            <a:r>
              <a:rPr lang="de-CH" sz="3200" dirty="0" smtClean="0"/>
              <a:t> </a:t>
            </a:r>
            <a:r>
              <a:rPr lang="de-CH" sz="3200" dirty="0" err="1" smtClean="0"/>
              <a:t>developers</a:t>
            </a:r>
            <a:r>
              <a:rPr lang="de-CH" sz="3200" dirty="0" smtClean="0"/>
              <a:t> </a:t>
            </a:r>
            <a:r>
              <a:rPr lang="de-CH" sz="3200" dirty="0" err="1" smtClean="0"/>
              <a:t>and</a:t>
            </a:r>
            <a:r>
              <a:rPr lang="de-CH" sz="3200" dirty="0" smtClean="0"/>
              <a:t> </a:t>
            </a:r>
            <a:r>
              <a:rPr lang="de-CH" sz="3200" dirty="0" err="1" smtClean="0"/>
              <a:t>projects</a:t>
            </a:r>
            <a:endParaRPr lang="de-CH" sz="3200" dirty="0" smtClean="0"/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sz="2800" dirty="0" smtClean="0"/>
              <a:t>Master-Slave Project</a:t>
            </a:r>
          </a:p>
          <a:p>
            <a:pPr lvl="1"/>
            <a:r>
              <a:rPr lang="de-CH" sz="2800" dirty="0" err="1" smtClean="0"/>
              <a:t>Copy</a:t>
            </a:r>
            <a:r>
              <a:rPr lang="de-CH" sz="2800" dirty="0" smtClean="0"/>
              <a:t> Project</a:t>
            </a:r>
          </a:p>
          <a:p>
            <a:pPr lvl="1"/>
            <a:r>
              <a:rPr lang="de-CH" sz="2800" dirty="0" smtClean="0"/>
              <a:t>Library Project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558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974" y="1417205"/>
            <a:ext cx="3068782" cy="4351338"/>
          </a:xfrm>
        </p:spPr>
        <p:txBody>
          <a:bodyPr>
            <a:normAutofit fontScale="77500" lnSpcReduction="20000"/>
          </a:bodyPr>
          <a:lstStyle/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43466" y="1417205"/>
            <a:ext cx="3068782" cy="3847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873835" y="1417205"/>
            <a:ext cx="2892138" cy="4862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200" dirty="0" smtClean="0"/>
              <a:t>Library </a:t>
            </a:r>
            <a:endParaRPr lang="de-CH" sz="3200" dirty="0"/>
          </a:p>
          <a:p>
            <a:pPr lvl="1"/>
            <a:r>
              <a:rPr lang="de-CH" sz="2600" dirty="0" err="1" smtClean="0"/>
              <a:t>Include</a:t>
            </a:r>
            <a:endParaRPr lang="de-CH" sz="2600" dirty="0" smtClean="0"/>
          </a:p>
          <a:p>
            <a:pPr lvl="2"/>
            <a:r>
              <a:rPr lang="de-CH" sz="2200" dirty="0" smtClean="0"/>
              <a:t>I2C.h</a:t>
            </a:r>
          </a:p>
          <a:p>
            <a:pPr lvl="2"/>
            <a:r>
              <a:rPr lang="de-CH" sz="2200" dirty="0" err="1" smtClean="0"/>
              <a:t>Led.h</a:t>
            </a:r>
            <a:endParaRPr lang="de-CH" sz="2200" dirty="0" smtClean="0"/>
          </a:p>
          <a:p>
            <a:pPr marL="914400" lvl="2" indent="0">
              <a:buNone/>
            </a:pPr>
            <a:endParaRPr lang="de-CH" sz="2200" dirty="0" smtClean="0"/>
          </a:p>
          <a:p>
            <a:pPr lvl="1"/>
            <a:r>
              <a:rPr lang="de-CH" sz="2600" dirty="0" err="1" smtClean="0"/>
              <a:t>src</a:t>
            </a:r>
            <a:endParaRPr lang="de-CH" sz="2600" dirty="0" smtClean="0"/>
          </a:p>
          <a:p>
            <a:pPr lvl="2"/>
            <a:r>
              <a:rPr lang="de-CH" sz="2200" dirty="0" smtClean="0"/>
              <a:t>I2C.c</a:t>
            </a:r>
          </a:p>
          <a:p>
            <a:pPr lvl="2"/>
            <a:r>
              <a:rPr lang="de-CH" sz="2200" dirty="0" err="1" smtClean="0"/>
              <a:t>Led.c</a:t>
            </a:r>
            <a:endParaRPr lang="de-CH" sz="2200" dirty="0"/>
          </a:p>
          <a:p>
            <a:pPr lvl="2"/>
            <a:endParaRPr lang="de-CH" sz="2200" dirty="0"/>
          </a:p>
          <a:p>
            <a:r>
              <a:rPr lang="de-CH" sz="3200" dirty="0" smtClean="0"/>
              <a:t>Project A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lvl="1"/>
            <a:r>
              <a:rPr lang="de-CH" sz="2600" dirty="0" smtClean="0"/>
              <a:t>…</a:t>
            </a:r>
          </a:p>
          <a:p>
            <a:pPr lvl="1"/>
            <a:endParaRPr lang="de-CH" sz="2600" dirty="0" smtClean="0"/>
          </a:p>
          <a:p>
            <a:r>
              <a:rPr lang="de-CH" sz="3200" dirty="0" smtClean="0"/>
              <a:t>Project B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735228" y="302775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Master-Slave</a:t>
            </a:r>
            <a:endParaRPr lang="de-CH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124700" y="240430"/>
            <a:ext cx="3068782" cy="9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/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934763" y="704335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886259" y="306446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err="1" smtClean="0"/>
              <a:t>Copy</a:t>
            </a:r>
            <a:r>
              <a:rPr lang="de-CH" sz="4000" b="1" dirty="0" smtClean="0"/>
              <a:t> Project</a:t>
            </a:r>
            <a:endParaRPr lang="de-CH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659091" y="315398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Library Project</a:t>
            </a:r>
            <a:endParaRPr lang="de-CH" dirty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3982756" y="691712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408" y="1294413"/>
            <a:ext cx="8186091" cy="52420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smtClean="0"/>
              <a:t>Common Folders </a:t>
            </a:r>
            <a:r>
              <a:rPr lang="de-CH" sz="4000" b="1" dirty="0" err="1" smtClean="0"/>
              <a:t>with</a:t>
            </a:r>
            <a:r>
              <a:rPr lang="de-CH" sz="4000" b="1" dirty="0" smtClean="0"/>
              <a:t> Link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12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46"/>
          <a:stretch/>
        </p:blipFill>
        <p:spPr>
          <a:xfrm>
            <a:off x="904009" y="1841681"/>
            <a:ext cx="9723239" cy="478604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904009" y="2025364"/>
            <a:ext cx="9386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rgbClr val="FF0000"/>
                </a:solidFill>
              </a:rPr>
              <a:t>Important</a:t>
            </a:r>
            <a:r>
              <a:rPr lang="de-CH" dirty="0" smtClean="0"/>
              <a:t>: </a:t>
            </a:r>
            <a:r>
              <a:rPr lang="de-CH" dirty="0" err="1" smtClean="0"/>
              <a:t>use</a:t>
            </a:r>
            <a:r>
              <a:rPr lang="de-CH" dirty="0" smtClean="0"/>
              <a:t> a relative </a:t>
            </a:r>
            <a:r>
              <a:rPr lang="de-CH" dirty="0" err="1" smtClean="0"/>
              <a:t>location</a:t>
            </a:r>
            <a:endParaRPr lang="de-CH" dirty="0" smtClean="0"/>
          </a:p>
          <a:p>
            <a:r>
              <a:rPr lang="de-CH" dirty="0" smtClean="0"/>
              <a:t>Create </a:t>
            </a:r>
            <a:r>
              <a:rPr lang="de-CH" dirty="0" err="1" smtClean="0"/>
              <a:t>with</a:t>
            </a:r>
            <a:r>
              <a:rPr lang="de-CH" dirty="0" smtClean="0"/>
              <a:t>: </a:t>
            </a:r>
            <a:r>
              <a:rPr lang="de-CH" dirty="0" err="1" smtClean="0"/>
              <a:t>rightclick</a:t>
            </a:r>
            <a:r>
              <a:rPr lang="de-CH" dirty="0" smtClean="0"/>
              <a:t> on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folder</a:t>
            </a:r>
            <a:r>
              <a:rPr lang="de-CH" dirty="0" smtClean="0"/>
              <a:t> &gt; </a:t>
            </a:r>
            <a:r>
              <a:rPr lang="de-CH" dirty="0" err="1" smtClean="0"/>
              <a:t>properties</a:t>
            </a:r>
            <a:r>
              <a:rPr lang="de-CH" dirty="0" smtClean="0"/>
              <a:t> </a:t>
            </a:r>
          </a:p>
          <a:p>
            <a:r>
              <a:rPr lang="de-CH" dirty="0" smtClean="0"/>
              <a:t>&gt; C/C++ </a:t>
            </a:r>
            <a:r>
              <a:rPr lang="de-CH" dirty="0" err="1" smtClean="0"/>
              <a:t>Build</a:t>
            </a:r>
            <a:r>
              <a:rPr lang="de-CH" dirty="0" smtClean="0"/>
              <a:t> &gt; Cross ARM C Compiler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67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904009" y="2025364"/>
            <a:ext cx="453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rgbClr val="FF0000"/>
                </a:solidFill>
              </a:rPr>
              <a:t>Important</a:t>
            </a:r>
            <a:r>
              <a:rPr lang="de-CH" dirty="0" smtClean="0"/>
              <a:t>: </a:t>
            </a:r>
            <a:r>
              <a:rPr lang="de-CH" dirty="0" err="1" smtClean="0"/>
              <a:t>use</a:t>
            </a:r>
            <a:r>
              <a:rPr lang="de-CH" dirty="0" smtClean="0"/>
              <a:t> a relative </a:t>
            </a:r>
            <a:r>
              <a:rPr lang="de-CH" dirty="0" err="1" smtClean="0"/>
              <a:t>location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well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r="1"/>
          <a:stretch/>
        </p:blipFill>
        <p:spPr>
          <a:xfrm>
            <a:off x="671429" y="2642220"/>
            <a:ext cx="7904926" cy="373432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90" y="592428"/>
            <a:ext cx="48482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904009" y="2025364"/>
            <a:ext cx="8819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 smtClean="0"/>
              <a:t>Always</a:t>
            </a:r>
            <a:r>
              <a:rPr lang="de-CH" sz="2400" dirty="0" smtClean="0"/>
              <a:t> </a:t>
            </a:r>
            <a:r>
              <a:rPr lang="de-CH" sz="2400" dirty="0" err="1" smtClean="0"/>
              <a:t>use</a:t>
            </a:r>
            <a:r>
              <a:rPr lang="de-CH" sz="2400" dirty="0" smtClean="0"/>
              <a:t> relative </a:t>
            </a:r>
            <a:r>
              <a:rPr lang="de-CH" sz="2400" dirty="0" err="1" smtClean="0"/>
              <a:t>locations</a:t>
            </a:r>
            <a:r>
              <a:rPr lang="de-CH" sz="2400" dirty="0" smtClean="0"/>
              <a:t> </a:t>
            </a:r>
            <a:r>
              <a:rPr lang="de-CH" sz="2400" dirty="0" err="1" smtClean="0"/>
              <a:t>for</a:t>
            </a:r>
            <a:r>
              <a:rPr lang="de-CH" sz="2400" dirty="0" smtClean="0"/>
              <a:t> </a:t>
            </a:r>
            <a:r>
              <a:rPr lang="de-CH" sz="2400" dirty="0" err="1" smtClean="0"/>
              <a:t>shared</a:t>
            </a:r>
            <a:r>
              <a:rPr lang="de-CH" sz="2400" dirty="0" smtClean="0"/>
              <a:t> </a:t>
            </a:r>
            <a:r>
              <a:rPr lang="de-CH" sz="2400" dirty="0" err="1" smtClean="0"/>
              <a:t>linked</a:t>
            </a:r>
            <a:r>
              <a:rPr lang="de-CH" sz="2400" dirty="0" smtClean="0"/>
              <a:t> </a:t>
            </a:r>
            <a:r>
              <a:rPr lang="de-CH" sz="2400" dirty="0" err="1" smtClean="0"/>
              <a:t>folders</a:t>
            </a:r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r>
              <a:rPr lang="de-CH" sz="2400" dirty="0" smtClean="0"/>
              <a:t>The </a:t>
            </a:r>
            <a:r>
              <a:rPr lang="de-CH" sz="2400" dirty="0" err="1" smtClean="0"/>
              <a:t>following</a:t>
            </a:r>
            <a:r>
              <a:rPr lang="de-CH" sz="2400" dirty="0" smtClean="0"/>
              <a:t> </a:t>
            </a:r>
            <a:r>
              <a:rPr lang="de-CH" sz="2400" dirty="0" err="1" smtClean="0"/>
              <a:t>elements</a:t>
            </a:r>
            <a:r>
              <a:rPr lang="de-CH" sz="2400" dirty="0" smtClean="0"/>
              <a:t> </a:t>
            </a:r>
            <a:r>
              <a:rPr lang="de-CH" sz="2400" dirty="0" err="1" smtClean="0"/>
              <a:t>can</a:t>
            </a:r>
            <a:r>
              <a:rPr lang="de-CH" sz="2400" dirty="0" smtClean="0"/>
              <a:t> </a:t>
            </a:r>
            <a:r>
              <a:rPr lang="de-CH" sz="2400" dirty="0" err="1" smtClean="0"/>
              <a:t>be</a:t>
            </a:r>
            <a:r>
              <a:rPr lang="de-CH" sz="2400" dirty="0" smtClean="0"/>
              <a:t> </a:t>
            </a:r>
            <a:r>
              <a:rPr lang="de-CH" sz="2400" dirty="0" err="1" smtClean="0"/>
              <a:t>use</a:t>
            </a:r>
            <a:r>
              <a:rPr lang="de-CH" sz="2400" dirty="0" smtClean="0"/>
              <a:t> </a:t>
            </a:r>
            <a:r>
              <a:rPr lang="de-CH" sz="2400" dirty="0" err="1" smtClean="0"/>
              <a:t>for</a:t>
            </a:r>
            <a:r>
              <a:rPr lang="de-CH" sz="2400" dirty="0" smtClean="0"/>
              <a:t> relative </a:t>
            </a:r>
            <a:r>
              <a:rPr lang="de-CH" sz="2400" dirty="0" err="1" smtClean="0"/>
              <a:t>locations</a:t>
            </a:r>
            <a:endParaRPr lang="de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smtClean="0"/>
              <a:t>../  - </a:t>
            </a:r>
            <a:r>
              <a:rPr lang="de-CH" sz="2400" dirty="0" err="1" smtClean="0"/>
              <a:t>once</a:t>
            </a:r>
            <a:r>
              <a:rPr lang="de-CH" sz="2400" dirty="0" smtClean="0"/>
              <a:t> per </a:t>
            </a:r>
            <a:r>
              <a:rPr lang="de-CH" sz="2400" dirty="0" err="1" smtClean="0"/>
              <a:t>step</a:t>
            </a:r>
            <a:endParaRPr lang="de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 smtClean="0"/>
              <a:t>path</a:t>
            </a:r>
            <a:r>
              <a:rPr lang="de-CH" sz="2400" dirty="0" smtClean="0"/>
              <a:t> variables </a:t>
            </a:r>
            <a:r>
              <a:rPr lang="de-CH" sz="2400" dirty="0"/>
              <a:t>${</a:t>
            </a:r>
            <a:r>
              <a:rPr lang="de-CH" sz="2400" dirty="0" smtClean="0"/>
              <a:t>PARENT-2-PROJECT_LOC</a:t>
            </a:r>
            <a:r>
              <a:rPr lang="de-CH" sz="2400" dirty="0"/>
              <a:t>} </a:t>
            </a:r>
            <a:r>
              <a:rPr lang="de-CH" sz="2400" dirty="0" smtClean="0"/>
              <a:t>, ${PARENT-1 PROJECT_LOC}, ${PROJECT_LOC}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own path variables in: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project </a:t>
            </a:r>
            <a:r>
              <a:rPr lang="en-US" sz="2400" dirty="0"/>
              <a:t>properties </a:t>
            </a:r>
            <a:r>
              <a:rPr lang="en-US" sz="2400" dirty="0" smtClean="0"/>
              <a:t>&gt; Resources </a:t>
            </a:r>
            <a:r>
              <a:rPr lang="en-US" sz="2400" dirty="0"/>
              <a:t>&gt; Linked Resources &gt; Path </a:t>
            </a:r>
            <a:r>
              <a:rPr lang="en-US" sz="2400" dirty="0" smtClean="0"/>
              <a:t>Variables</a:t>
            </a:r>
            <a:endParaRPr lang="de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8052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Breitbild</PresentationFormat>
  <Paragraphs>122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Browallia New</vt:lpstr>
      <vt:lpstr>Calibri</vt:lpstr>
      <vt:lpstr>Calibri Light</vt:lpstr>
      <vt:lpstr>Corbel</vt:lpstr>
      <vt:lpstr>Courier New</vt:lpstr>
      <vt:lpstr>Wingdings</vt:lpstr>
      <vt:lpstr>Office Theme</vt:lpstr>
      <vt:lpstr>  RECAP</vt:lpstr>
      <vt:lpstr>  Project Structure - «Structure is anything»</vt:lpstr>
      <vt:lpstr>  Project Structure</vt:lpstr>
      <vt:lpstr>  Common Files</vt:lpstr>
      <vt:lpstr>PowerPoint-Präsentation</vt:lpstr>
      <vt:lpstr> Common Folders with Link</vt:lpstr>
      <vt:lpstr> Eclipse: Linked Folder </vt:lpstr>
      <vt:lpstr> Eclipse: Linked Folder </vt:lpstr>
      <vt:lpstr> Eclipse: Linked Folder </vt:lpstr>
      <vt:lpstr>Questions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Pascal Giger</dc:creator>
  <cp:lastModifiedBy>Marco Bürgi</cp:lastModifiedBy>
  <cp:revision>20</cp:revision>
  <dcterms:created xsi:type="dcterms:W3CDTF">2014-10-06T11:55:21Z</dcterms:created>
  <dcterms:modified xsi:type="dcterms:W3CDTF">2014-10-09T08:59:38Z</dcterms:modified>
</cp:coreProperties>
</file>