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1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6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0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3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BD76-8AE1-44E3-82B2-43BE0E35BCF0}" type="datetimeFigureOut">
              <a:rPr lang="de-CH" smtClean="0"/>
              <a:t>08.10.2014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51094"/>
            <a:ext cx="9144000" cy="146998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8900" b="1" dirty="0" smtClean="0"/>
              <a:t>RECAP</a:t>
            </a:r>
            <a:endParaRPr lang="de-CH" sz="8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399309" y="2136091"/>
            <a:ext cx="9144000" cy="1417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 </a:t>
            </a:r>
            <a:endParaRPr lang="de-CH" sz="2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sz="40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b="1" dirty="0" err="1" smtClean="0"/>
              <a:t>Linked</a:t>
            </a:r>
            <a:r>
              <a:rPr lang="de-CH" sz="4000" b="1" dirty="0" smtClean="0"/>
              <a:t> Folders </a:t>
            </a:r>
            <a:endParaRPr lang="de-CH" sz="4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4913132"/>
            <a:ext cx="9144000" cy="1267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 Marco Bürgi, Pascal Giger</a:t>
            </a:r>
          </a:p>
          <a:p>
            <a:r>
              <a:rPr lang="de-CH" sz="2800" dirty="0" smtClean="0"/>
              <a:t>Intro HS14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215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 smtClean="0"/>
              <a:t>Answers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</a:t>
            </a:r>
          </a:p>
          <a:p>
            <a:r>
              <a:rPr lang="de-CH" dirty="0" smtClean="0"/>
              <a:t>2</a:t>
            </a:r>
          </a:p>
          <a:p>
            <a:r>
              <a:rPr lang="de-CH" dirty="0" smtClean="0"/>
              <a:t>3</a:t>
            </a:r>
          </a:p>
          <a:p>
            <a:r>
              <a:rPr lang="de-CH"/>
              <a:t>4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21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/>
              <a:t>Structure</a:t>
            </a:r>
            <a:r>
              <a:rPr lang="de-CH" sz="4000" b="1" dirty="0"/>
              <a:t> </a:t>
            </a:r>
            <a:r>
              <a:rPr lang="de-CH" sz="4000" b="1" dirty="0" smtClean="0"/>
              <a:t>- </a:t>
            </a:r>
            <a:r>
              <a:rPr lang="de-CH" dirty="0" smtClean="0"/>
              <a:t>«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anything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</a:t>
            </a:r>
            <a:r>
              <a:rPr lang="de-CH" dirty="0" err="1" smtClean="0"/>
              <a:t>otivation</a:t>
            </a:r>
            <a:endParaRPr lang="de-CH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endParaRPr lang="de-CH" dirty="0" smtClean="0"/>
          </a:p>
          <a:p>
            <a:pPr lvl="1"/>
            <a:r>
              <a:rPr lang="de-CH" dirty="0" err="1" smtClean="0"/>
              <a:t>reuseable</a:t>
            </a:r>
            <a:endParaRPr lang="de-CH" dirty="0" smtClean="0"/>
          </a:p>
          <a:p>
            <a:pPr lvl="1"/>
            <a:r>
              <a:rPr lang="de-CH" dirty="0" err="1"/>
              <a:t>e</a:t>
            </a:r>
            <a:r>
              <a:rPr lang="de-CH" dirty="0" err="1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pPr lvl="1"/>
            <a:r>
              <a:rPr lang="en-GB" dirty="0" smtClean="0"/>
              <a:t>separated</a:t>
            </a:r>
          </a:p>
        </p:txBody>
      </p:sp>
    </p:spTree>
    <p:extLst>
      <p:ext uri="{BB962C8B-B14F-4D97-AF65-F5344CB8AC3E}">
        <p14:creationId xmlns:p14="http://schemas.microsoft.com/office/powerpoint/2010/main" val="14962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Header </a:t>
            </a:r>
            <a:r>
              <a:rPr lang="de-CH" dirty="0" err="1" smtClean="0"/>
              <a:t>and</a:t>
            </a:r>
            <a:r>
              <a:rPr lang="de-CH" dirty="0" smtClean="0"/>
              <a:t> Source Files</a:t>
            </a:r>
            <a:endParaRPr lang="de-CH" dirty="0"/>
          </a:p>
          <a:p>
            <a:pPr lvl="1"/>
            <a:r>
              <a:rPr lang="de-CH" dirty="0" err="1" smtClean="0">
                <a:latin typeface="Corbel" panose="020B0503020204020204" pitchFamily="34" charset="0"/>
              </a:rPr>
              <a:t>Include</a:t>
            </a:r>
            <a:endParaRPr lang="de-CH" dirty="0" smtClean="0">
              <a:latin typeface="Corbel" panose="020B0503020204020204" pitchFamily="34" charset="0"/>
            </a:endParaRPr>
          </a:p>
          <a:p>
            <a:pPr marL="457200" lvl="1" indent="0">
              <a:buNone/>
            </a:pPr>
            <a:r>
              <a:rPr lang="de-CH" dirty="0"/>
              <a:t>	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de-C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I2C.h</a:t>
            </a:r>
          </a:p>
          <a:p>
            <a:pPr marL="457200" lvl="1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Application.h</a:t>
            </a:r>
            <a:endParaRPr lang="de-C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/>
          </a:p>
          <a:p>
            <a:pPr lvl="1"/>
            <a:r>
              <a:rPr lang="de-CH" dirty="0" smtClean="0"/>
              <a:t>Source</a:t>
            </a:r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I2C.c</a:t>
            </a:r>
          </a:p>
          <a:p>
            <a:pPr marL="914400" lvl="2" indent="0">
              <a:buNone/>
            </a:pP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Application.c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 smtClean="0"/>
              <a:t>Common Files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Share Files </a:t>
            </a:r>
            <a:r>
              <a:rPr lang="de-CH" sz="3200" dirty="0" err="1" smtClean="0"/>
              <a:t>between</a:t>
            </a:r>
            <a:r>
              <a:rPr lang="de-CH" sz="3200" dirty="0" smtClean="0"/>
              <a:t> </a:t>
            </a:r>
            <a:r>
              <a:rPr lang="de-CH" sz="3200" dirty="0" err="1" smtClean="0"/>
              <a:t>developers</a:t>
            </a:r>
            <a:r>
              <a:rPr lang="de-CH" sz="3200" dirty="0" smtClean="0"/>
              <a:t>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projects</a:t>
            </a:r>
            <a:endParaRPr lang="de-CH" sz="3200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sz="2800" dirty="0" smtClean="0"/>
              <a:t>Master-Slave Project</a:t>
            </a:r>
          </a:p>
          <a:p>
            <a:pPr lvl="1"/>
            <a:r>
              <a:rPr lang="de-CH" sz="2800" dirty="0" err="1" smtClean="0"/>
              <a:t>Copy</a:t>
            </a:r>
            <a:r>
              <a:rPr lang="de-CH" sz="2800" dirty="0" smtClean="0"/>
              <a:t> Project</a:t>
            </a:r>
          </a:p>
          <a:p>
            <a:pPr lvl="1"/>
            <a:r>
              <a:rPr lang="de-CH" sz="2800" dirty="0" smtClean="0"/>
              <a:t>Library Project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58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74" y="1417205"/>
            <a:ext cx="3068782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43466" y="1417205"/>
            <a:ext cx="3068782" cy="3847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873835" y="1417205"/>
            <a:ext cx="2892138" cy="486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 smtClean="0"/>
              <a:t>Library </a:t>
            </a:r>
            <a:endParaRPr lang="de-CH" sz="3200" dirty="0"/>
          </a:p>
          <a:p>
            <a:pPr lvl="1"/>
            <a:r>
              <a:rPr lang="de-CH" sz="2600" dirty="0" err="1" smtClean="0"/>
              <a:t>Include</a:t>
            </a:r>
            <a:endParaRPr lang="de-CH" sz="2600" dirty="0" smtClean="0"/>
          </a:p>
          <a:p>
            <a:pPr lvl="2"/>
            <a:r>
              <a:rPr lang="de-CH" sz="2200" dirty="0" smtClean="0"/>
              <a:t>I2C.h</a:t>
            </a:r>
          </a:p>
          <a:p>
            <a:pPr lvl="2"/>
            <a:r>
              <a:rPr lang="de-CH" sz="2200" dirty="0" err="1" smtClean="0"/>
              <a:t>Led.h</a:t>
            </a:r>
            <a:endParaRPr lang="de-CH" sz="2200" dirty="0" smtClean="0"/>
          </a:p>
          <a:p>
            <a:pPr marL="914400" lvl="2" indent="0">
              <a:buNone/>
            </a:pPr>
            <a:endParaRPr lang="de-CH" sz="2200" dirty="0" smtClean="0"/>
          </a:p>
          <a:p>
            <a:pPr lvl="1"/>
            <a:r>
              <a:rPr lang="de-CH" sz="2600" dirty="0" err="1" smtClean="0"/>
              <a:t>src</a:t>
            </a:r>
            <a:endParaRPr lang="de-CH" sz="2600" dirty="0" smtClean="0"/>
          </a:p>
          <a:p>
            <a:pPr lvl="2"/>
            <a:r>
              <a:rPr lang="de-CH" sz="2200" dirty="0" smtClean="0"/>
              <a:t>I2C.c</a:t>
            </a:r>
          </a:p>
          <a:p>
            <a:pPr lvl="2"/>
            <a:r>
              <a:rPr lang="de-CH" sz="2200" dirty="0" err="1" smtClean="0"/>
              <a:t>Led.c</a:t>
            </a:r>
            <a:endParaRPr lang="de-CH" sz="2200" dirty="0"/>
          </a:p>
          <a:p>
            <a:pPr lvl="2"/>
            <a:endParaRPr lang="de-CH" sz="2200" dirty="0"/>
          </a:p>
          <a:p>
            <a:r>
              <a:rPr lang="de-CH" sz="3200" dirty="0" smtClean="0"/>
              <a:t>Project A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lvl="1"/>
            <a:r>
              <a:rPr lang="de-CH" sz="2600" dirty="0" smtClean="0"/>
              <a:t>…</a:t>
            </a:r>
          </a:p>
          <a:p>
            <a:pPr lvl="1"/>
            <a:endParaRPr lang="de-CH" sz="2600" dirty="0" smtClean="0"/>
          </a:p>
          <a:p>
            <a:r>
              <a:rPr lang="de-CH" sz="3200" dirty="0" smtClean="0"/>
              <a:t>Project B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735228" y="302775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Master-Slave</a:t>
            </a:r>
            <a:endParaRPr lang="de-CH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124700" y="240430"/>
            <a:ext cx="3068782" cy="9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934763" y="704335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886259" y="306446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err="1" smtClean="0"/>
              <a:t>Copy</a:t>
            </a:r>
            <a:r>
              <a:rPr lang="de-CH" sz="4000" b="1" dirty="0" smtClean="0"/>
              <a:t> Project</a:t>
            </a:r>
            <a:endParaRPr lang="de-CH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659091" y="315398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Library Project</a:t>
            </a:r>
            <a:endParaRPr lang="de-CH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3982756" y="691712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08" y="1255776"/>
            <a:ext cx="8186091" cy="5242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smtClean="0"/>
              <a:t>Common Folders </a:t>
            </a:r>
            <a:r>
              <a:rPr lang="de-CH" sz="4000" b="1" dirty="0" err="1" smtClean="0"/>
              <a:t>with</a:t>
            </a:r>
            <a:r>
              <a:rPr lang="de-CH" sz="4000" b="1" dirty="0" smtClean="0"/>
              <a:t>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2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29" y="1255776"/>
            <a:ext cx="9723239" cy="49211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45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Wichtig</a:t>
            </a:r>
            <a:r>
              <a:rPr lang="de-CH" dirty="0" smtClean="0"/>
              <a:t>: relative Location angaben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7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08570"/>
            <a:ext cx="10515600" cy="542750"/>
          </a:xfrm>
        </p:spPr>
        <p:txBody>
          <a:bodyPr>
            <a:normAutofit fontScale="90000"/>
          </a:bodyPr>
          <a:lstStyle/>
          <a:p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all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at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place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/>
              <a:t>Library </a:t>
            </a:r>
            <a:r>
              <a:rPr lang="de-CH" dirty="0" err="1" smtClean="0"/>
              <a:t>Structure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disadvantage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in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r>
              <a:rPr lang="de-CH" dirty="0" smtClean="0"/>
              <a:t>?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de-CH" sz="2400" dirty="0" err="1" smtClean="0"/>
              <a:t>Copy</a:t>
            </a:r>
            <a:r>
              <a:rPr lang="de-CH" sz="2400" dirty="0" smtClean="0"/>
              <a:t> </a:t>
            </a:r>
            <a:r>
              <a:rPr lang="de-CH" sz="2400" dirty="0" err="1" smtClean="0"/>
              <a:t>Structure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name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stould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structured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/>
              <a:t>e</a:t>
            </a:r>
            <a:r>
              <a:rPr lang="de-CH" dirty="0" err="1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endParaRPr lang="de-CH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/>
              <a:t>r</a:t>
            </a:r>
            <a:r>
              <a:rPr lang="de-CH" dirty="0" err="1" smtClean="0"/>
              <a:t>eusability</a:t>
            </a:r>
            <a:endParaRPr lang="de-CH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/>
              <a:t>e</a:t>
            </a:r>
            <a:r>
              <a:rPr lang="de-CH" dirty="0" err="1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30170"/>
            <a:ext cx="10515600" cy="4351338"/>
          </a:xfrm>
        </p:spPr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do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relative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</a:t>
            </a:r>
            <a:r>
              <a:rPr lang="de-CH" dirty="0" err="1" smtClean="0"/>
              <a:t>directory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smtClean="0"/>
              <a:t>/..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moves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per </a:t>
            </a:r>
            <a:r>
              <a:rPr lang="de-CH" dirty="0" err="1" smtClean="0"/>
              <a:t>each</a:t>
            </a:r>
            <a:r>
              <a:rPr lang="de-CH" dirty="0" smtClean="0"/>
              <a:t> «/..»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CH" sz="2200" dirty="0"/>
          </a:p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happens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share</a:t>
            </a:r>
            <a:r>
              <a:rPr lang="de-CH" dirty="0" smtClean="0"/>
              <a:t> </a:t>
            </a:r>
            <a:r>
              <a:rPr lang="de-CH" dirty="0" err="1" smtClean="0"/>
              <a:t>datas</a:t>
            </a:r>
            <a:r>
              <a:rPr lang="de-CH" dirty="0" smtClean="0"/>
              <a:t> </a:t>
            </a: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absolut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locations</a:t>
            </a:r>
            <a:r>
              <a:rPr lang="de-CH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friend</a:t>
            </a:r>
            <a:r>
              <a:rPr lang="de-CH" dirty="0" smtClean="0"/>
              <a:t> </a:t>
            </a:r>
            <a:r>
              <a:rPr lang="de-CH" dirty="0" err="1" smtClean="0"/>
              <a:t>tries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compile</a:t>
            </a:r>
            <a:r>
              <a:rPr lang="de-CH" dirty="0" smtClean="0"/>
              <a:t> he will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troubles</a:t>
            </a:r>
            <a:r>
              <a:rPr lang="de-CH" dirty="0" smtClean="0"/>
              <a:t>, </a:t>
            </a:r>
            <a:r>
              <a:rPr lang="de-CH" dirty="0" err="1" smtClean="0"/>
              <a:t>if</a:t>
            </a:r>
            <a:r>
              <a:rPr lang="de-CH" dirty="0" smtClean="0"/>
              <a:t> he </a:t>
            </a:r>
            <a:r>
              <a:rPr lang="de-CH" dirty="0" err="1" smtClean="0"/>
              <a:t>don’t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exaclty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path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6008" y="408570"/>
            <a:ext cx="10515600" cy="54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b="1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0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112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Browallia New</vt:lpstr>
      <vt:lpstr>Calibri</vt:lpstr>
      <vt:lpstr>Calibri Light</vt:lpstr>
      <vt:lpstr>Corbel</vt:lpstr>
      <vt:lpstr>Courier New</vt:lpstr>
      <vt:lpstr>Wingdings</vt:lpstr>
      <vt:lpstr>Office Theme</vt:lpstr>
      <vt:lpstr>  RECAP</vt:lpstr>
      <vt:lpstr>  Project Structure - «Structure is anything»</vt:lpstr>
      <vt:lpstr>  Project Structure</vt:lpstr>
      <vt:lpstr>  Common Files</vt:lpstr>
      <vt:lpstr>PowerPoint-Präsentation</vt:lpstr>
      <vt:lpstr> Common Folders with Link</vt:lpstr>
      <vt:lpstr> Eclipse: Linked Folder </vt:lpstr>
      <vt:lpstr>Questions</vt:lpstr>
      <vt:lpstr>PowerPoint-Präsentation</vt:lpstr>
      <vt:lpstr>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Giger</dc:creator>
  <cp:lastModifiedBy>Marco Bürgi</cp:lastModifiedBy>
  <cp:revision>15</cp:revision>
  <dcterms:created xsi:type="dcterms:W3CDTF">2014-10-06T11:55:21Z</dcterms:created>
  <dcterms:modified xsi:type="dcterms:W3CDTF">2014-10-08T16:04:31Z</dcterms:modified>
</cp:coreProperties>
</file>