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06.10.2014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99309" y="2136091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</a:p>
          <a:p>
            <a:pPr lvl="1"/>
            <a:r>
              <a:rPr lang="de-CH" dirty="0" smtClean="0"/>
              <a:t>bessere Lesbarkeit</a:t>
            </a:r>
          </a:p>
          <a:p>
            <a:pPr lvl="1"/>
            <a:r>
              <a:rPr lang="de-CH" dirty="0" err="1" smtClean="0"/>
              <a:t>Wiedeverwendbarkeit</a:t>
            </a:r>
            <a:endParaRPr lang="de-CH" dirty="0" smtClean="0"/>
          </a:p>
          <a:p>
            <a:pPr lvl="1"/>
            <a:r>
              <a:rPr lang="de-CH" dirty="0" smtClean="0"/>
              <a:t>einfacher verständlich</a:t>
            </a:r>
          </a:p>
          <a:p>
            <a:pPr lvl="1"/>
            <a:r>
              <a:rPr lang="de-CH" dirty="0" smtClean="0"/>
              <a:t>separiert</a:t>
            </a:r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55776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29" y="1255776"/>
            <a:ext cx="9723239" cy="49211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Wichtig</a:t>
            </a:r>
            <a:r>
              <a:rPr lang="de-CH" dirty="0" smtClean="0"/>
              <a:t>: relative Location angaben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Welche Art von Common Files ist geeignet wenn man alle Files an einem Ort halten möchte?</a:t>
            </a:r>
          </a:p>
          <a:p>
            <a:endParaRPr lang="de-CH" dirty="0"/>
          </a:p>
          <a:p>
            <a:r>
              <a:rPr lang="de-CH" dirty="0" smtClean="0"/>
              <a:t>Welche Art von Common Files birgt den Nachteil das Änderungen mehrfach gemacht werden müssen?</a:t>
            </a:r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Browallia New</vt:lpstr>
      <vt:lpstr>Calibri</vt:lpstr>
      <vt:lpstr>Calibri Light</vt:lpstr>
      <vt:lpstr>Corbel</vt:lpstr>
      <vt:lpstr>Courier New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Pascal Giger</cp:lastModifiedBy>
  <cp:revision>10</cp:revision>
  <dcterms:created xsi:type="dcterms:W3CDTF">2014-10-06T11:55:21Z</dcterms:created>
  <dcterms:modified xsi:type="dcterms:W3CDTF">2014-10-06T13:18:18Z</dcterms:modified>
</cp:coreProperties>
</file>