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09.10.2014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3495533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  <a:endParaRPr lang="de-CH" sz="4000" b="1" dirty="0" smtClean="0"/>
          </a:p>
          <a:p>
            <a:endParaRPr lang="de-CH" sz="4000" b="1" dirty="0"/>
          </a:p>
          <a:p>
            <a:r>
              <a:rPr lang="de-CH" sz="4000" b="1" dirty="0" smtClean="0"/>
              <a:t>SW1/Fr</a:t>
            </a:r>
            <a:endParaRPr lang="de-CH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08570"/>
            <a:ext cx="10515600" cy="542750"/>
          </a:xfrm>
        </p:spPr>
        <p:txBody>
          <a:bodyPr>
            <a:normAutofit fontScale="90000"/>
          </a:bodyPr>
          <a:lstStyle/>
          <a:p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all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at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place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Library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/>
          </a:p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disadvantage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?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CH" sz="2400" dirty="0" err="1" smtClean="0">
                <a:solidFill>
                  <a:schemeClr val="bg2">
                    <a:lumMod val="50000"/>
                  </a:schemeClr>
                </a:solidFill>
              </a:rPr>
              <a:t>Copy</a:t>
            </a:r>
            <a:r>
              <a:rPr lang="de-CH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400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 smtClean="0"/>
          </a:p>
          <a:p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stould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structured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asier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read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eusability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asier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understand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30170"/>
            <a:ext cx="10515600" cy="4351338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do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relative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../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moves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up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per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«../»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CH" sz="2200" dirty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happens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share</a:t>
            </a:r>
            <a:r>
              <a:rPr lang="de-CH" dirty="0" smtClean="0"/>
              <a:t> </a:t>
            </a:r>
            <a:r>
              <a:rPr lang="de-CH" dirty="0" err="1" smtClean="0"/>
              <a:t>datas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absolut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locations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friend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tries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compile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he will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troubles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he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don’t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have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exaclty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same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path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2">
                    <a:lumMod val="50000"/>
                  </a:schemeClr>
                </a:solidFill>
              </a:rPr>
              <a:t>location</a:t>
            </a:r>
            <a:endParaRPr lang="de-CH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de-CH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6008" y="408570"/>
            <a:ext cx="10515600" cy="54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b="1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0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</a:t>
            </a:r>
            <a:r>
              <a:rPr lang="de-CH" dirty="0" err="1" smtClean="0"/>
              <a:t>otivation</a:t>
            </a:r>
            <a:endParaRPr lang="de-CH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endParaRPr lang="de-CH" dirty="0" smtClean="0"/>
          </a:p>
          <a:p>
            <a:pPr lvl="1"/>
            <a:r>
              <a:rPr lang="de-CH" dirty="0" err="1" smtClean="0"/>
              <a:t>reuseable</a:t>
            </a:r>
            <a:endParaRPr lang="de-CH" dirty="0" smtClean="0"/>
          </a:p>
          <a:p>
            <a:pPr lvl="1"/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pPr lvl="1"/>
            <a:r>
              <a:rPr lang="en-GB" dirty="0" smtClean="0"/>
              <a:t>separated</a:t>
            </a:r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94413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6"/>
          <a:stretch/>
        </p:blipFill>
        <p:spPr>
          <a:xfrm>
            <a:off x="904009" y="1841681"/>
            <a:ext cx="9723239" cy="47860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9386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Important</a:t>
            </a:r>
            <a:r>
              <a:rPr lang="de-CH" dirty="0" smtClean="0"/>
              <a:t>: </a:t>
            </a:r>
            <a:r>
              <a:rPr lang="de-CH" dirty="0" err="1" smtClean="0"/>
              <a:t>use</a:t>
            </a:r>
            <a:r>
              <a:rPr lang="de-CH" dirty="0" smtClean="0"/>
              <a:t> a relative </a:t>
            </a:r>
            <a:r>
              <a:rPr lang="de-CH" dirty="0" err="1" smtClean="0"/>
              <a:t>location</a:t>
            </a:r>
            <a:endParaRPr lang="de-CH" dirty="0" smtClean="0"/>
          </a:p>
          <a:p>
            <a:r>
              <a:rPr lang="de-CH" dirty="0" smtClean="0"/>
              <a:t>Create </a:t>
            </a:r>
            <a:r>
              <a:rPr lang="de-CH" dirty="0" err="1" smtClean="0"/>
              <a:t>with</a:t>
            </a:r>
            <a:r>
              <a:rPr lang="de-CH" dirty="0" smtClean="0"/>
              <a:t>: </a:t>
            </a:r>
            <a:r>
              <a:rPr lang="de-CH" dirty="0" err="1" smtClean="0"/>
              <a:t>rightclick</a:t>
            </a:r>
            <a:r>
              <a:rPr lang="de-CH" dirty="0" smtClean="0"/>
              <a:t> on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&gt; </a:t>
            </a:r>
            <a:r>
              <a:rPr lang="de-CH" dirty="0" err="1" smtClean="0"/>
              <a:t>properties</a:t>
            </a:r>
            <a:r>
              <a:rPr lang="de-CH" dirty="0" smtClean="0"/>
              <a:t> </a:t>
            </a:r>
          </a:p>
          <a:p>
            <a:r>
              <a:rPr lang="de-CH" dirty="0" smtClean="0"/>
              <a:t>&gt; C/C++ </a:t>
            </a:r>
            <a:r>
              <a:rPr lang="de-CH" dirty="0" err="1" smtClean="0"/>
              <a:t>Build</a:t>
            </a:r>
            <a:r>
              <a:rPr lang="de-CH" dirty="0" smtClean="0"/>
              <a:t> &gt; Cross ARM C Compiler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45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Important</a:t>
            </a:r>
            <a:r>
              <a:rPr lang="de-CH" dirty="0" smtClean="0"/>
              <a:t>: </a:t>
            </a:r>
            <a:r>
              <a:rPr lang="de-CH" dirty="0" err="1" smtClean="0"/>
              <a:t>use</a:t>
            </a:r>
            <a:r>
              <a:rPr lang="de-CH" dirty="0" smtClean="0"/>
              <a:t> a relative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r="1"/>
          <a:stretch/>
        </p:blipFill>
        <p:spPr>
          <a:xfrm>
            <a:off x="671429" y="2642220"/>
            <a:ext cx="7904926" cy="3734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90" y="592428"/>
            <a:ext cx="4848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8819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/>
              <a:t>Always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relative </a:t>
            </a:r>
            <a:r>
              <a:rPr lang="de-CH" sz="2400" dirty="0" err="1" smtClean="0"/>
              <a:t>locations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</a:t>
            </a:r>
            <a:r>
              <a:rPr lang="de-CH" sz="2400" dirty="0" err="1" smtClean="0"/>
              <a:t>shared</a:t>
            </a:r>
            <a:r>
              <a:rPr lang="de-CH" sz="2400" dirty="0" smtClean="0"/>
              <a:t> </a:t>
            </a:r>
            <a:r>
              <a:rPr lang="de-CH" sz="2400" dirty="0" err="1" smtClean="0"/>
              <a:t>linked</a:t>
            </a:r>
            <a:r>
              <a:rPr lang="de-CH" sz="2400" dirty="0" smtClean="0"/>
              <a:t> </a:t>
            </a:r>
            <a:r>
              <a:rPr lang="de-CH" sz="2400" dirty="0" err="1" smtClean="0"/>
              <a:t>folders</a:t>
            </a:r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r>
              <a:rPr lang="de-CH" sz="2400" dirty="0" smtClean="0"/>
              <a:t>The </a:t>
            </a:r>
            <a:r>
              <a:rPr lang="de-CH" sz="2400" dirty="0" err="1" smtClean="0"/>
              <a:t>following</a:t>
            </a:r>
            <a:r>
              <a:rPr lang="de-CH" sz="2400" dirty="0" smtClean="0"/>
              <a:t> </a:t>
            </a:r>
            <a:r>
              <a:rPr lang="de-CH" sz="2400" dirty="0" err="1" smtClean="0"/>
              <a:t>elements</a:t>
            </a:r>
            <a:r>
              <a:rPr lang="de-CH" sz="2400" dirty="0" smtClean="0"/>
              <a:t> </a:t>
            </a:r>
            <a:r>
              <a:rPr lang="de-CH" sz="2400" dirty="0" err="1" smtClean="0"/>
              <a:t>can</a:t>
            </a:r>
            <a:r>
              <a:rPr lang="de-CH" sz="2400" dirty="0" smtClean="0"/>
              <a:t> </a:t>
            </a:r>
            <a:r>
              <a:rPr lang="de-CH" sz="2400" dirty="0" err="1" smtClean="0"/>
              <a:t>be</a:t>
            </a:r>
            <a:r>
              <a:rPr lang="de-CH" sz="2400" dirty="0" smtClean="0"/>
              <a:t> </a:t>
            </a:r>
            <a:r>
              <a:rPr lang="de-CH" sz="2400" dirty="0" err="1" smtClean="0"/>
              <a:t>use</a:t>
            </a:r>
            <a:r>
              <a:rPr lang="de-CH" sz="2400" dirty="0" smtClean="0"/>
              <a:t> </a:t>
            </a:r>
            <a:r>
              <a:rPr lang="de-CH" sz="2400" dirty="0" err="1" smtClean="0"/>
              <a:t>for</a:t>
            </a:r>
            <a:r>
              <a:rPr lang="de-CH" sz="2400" dirty="0" smtClean="0"/>
              <a:t> relative </a:t>
            </a:r>
            <a:r>
              <a:rPr lang="de-CH" sz="2400" dirty="0" err="1" smtClean="0"/>
              <a:t>locations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smtClean="0"/>
              <a:t>../  - </a:t>
            </a:r>
            <a:r>
              <a:rPr lang="de-CH" sz="2400" dirty="0" err="1" smtClean="0"/>
              <a:t>once</a:t>
            </a:r>
            <a:r>
              <a:rPr lang="de-CH" sz="2400" dirty="0" smtClean="0"/>
              <a:t> per </a:t>
            </a:r>
            <a:r>
              <a:rPr lang="de-CH" sz="2400" dirty="0" err="1" smtClean="0"/>
              <a:t>step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 smtClean="0"/>
              <a:t>path</a:t>
            </a:r>
            <a:r>
              <a:rPr lang="de-CH" sz="2400" dirty="0" smtClean="0"/>
              <a:t> variables </a:t>
            </a:r>
            <a:r>
              <a:rPr lang="de-CH" sz="2400" dirty="0"/>
              <a:t>${</a:t>
            </a:r>
            <a:r>
              <a:rPr lang="de-CH" sz="2400" dirty="0" smtClean="0"/>
              <a:t>PARENT-2-PROJECT_LOC</a:t>
            </a:r>
            <a:r>
              <a:rPr lang="de-CH" sz="2400" dirty="0"/>
              <a:t>} </a:t>
            </a:r>
            <a:r>
              <a:rPr lang="de-CH" sz="2400" dirty="0" smtClean="0"/>
              <a:t>, ${PARENT-1 PROJECT_LOC}, ${PROJECT_LOC}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own path variables in: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project </a:t>
            </a:r>
            <a:r>
              <a:rPr lang="en-US" sz="2400" dirty="0"/>
              <a:t>properties </a:t>
            </a:r>
            <a:r>
              <a:rPr lang="en-US" sz="2400" dirty="0" smtClean="0"/>
              <a:t>&gt; Resources </a:t>
            </a:r>
            <a:r>
              <a:rPr lang="en-US" sz="2400" dirty="0"/>
              <a:t>&gt; Linked Resources &gt; Path </a:t>
            </a:r>
            <a:r>
              <a:rPr lang="en-US" sz="2400" dirty="0" smtClean="0"/>
              <a:t>Variables</a:t>
            </a:r>
            <a:endParaRPr lang="de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400" dirty="0" smtClean="0"/>
          </a:p>
          <a:p>
            <a:endParaRPr lang="de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8052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122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Browallia New</vt:lpstr>
      <vt:lpstr>Calibri</vt:lpstr>
      <vt:lpstr>Calibri Light</vt:lpstr>
      <vt:lpstr>Corbel</vt:lpstr>
      <vt:lpstr>Courier New</vt:lpstr>
      <vt:lpstr>Wingdings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 Eclipse: Linked Folder </vt:lpstr>
      <vt:lpstr> Eclipse: Linked Folder </vt:lpstr>
      <vt:lpstr>Questions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Marco Bürgi</cp:lastModifiedBy>
  <cp:revision>19</cp:revision>
  <dcterms:created xsi:type="dcterms:W3CDTF">2014-10-06T11:55:21Z</dcterms:created>
  <dcterms:modified xsi:type="dcterms:W3CDTF">2014-10-09T08:43:15Z</dcterms:modified>
</cp:coreProperties>
</file>