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7" r:id="rId5"/>
    <p:sldId id="258" r:id="rId6"/>
    <p:sldId id="259" r:id="rId7"/>
    <p:sldId id="267" r:id="rId8"/>
    <p:sldId id="272" r:id="rId9"/>
    <p:sldId id="268" r:id="rId10"/>
    <p:sldId id="269" r:id="rId11"/>
    <p:sldId id="277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F50A3-CA5C-487B-80B4-77D3A8CFDFD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122520AC-63EF-474D-B016-0BD2D5246743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200" b="1" dirty="0"/>
            <a:t>제품설명</a:t>
          </a:r>
          <a:endParaRPr lang="en-US" altLang="ko-KR" sz="1200" b="1" dirty="0"/>
        </a:p>
      </dgm:t>
    </dgm:pt>
    <dgm:pt modelId="{D0F3B1CA-DBD5-4A2D-B03A-293234CF95E9}" type="parTrans" cxnId="{755E424F-6FCA-48FB-A69B-DC924F29A73F}">
      <dgm:prSet/>
      <dgm:spPr/>
      <dgm:t>
        <a:bodyPr/>
        <a:lstStyle/>
        <a:p>
          <a:pPr latinLnBrk="1"/>
          <a:endParaRPr lang="ko-KR" altLang="en-US"/>
        </a:p>
      </dgm:t>
    </dgm:pt>
    <dgm:pt modelId="{5363654F-E60F-4F8F-B56F-F8A70ECA4756}" type="sibTrans" cxnId="{755E424F-6FCA-48FB-A69B-DC924F29A73F}">
      <dgm:prSet/>
      <dgm:spPr/>
      <dgm:t>
        <a:bodyPr/>
        <a:lstStyle/>
        <a:p>
          <a:pPr latinLnBrk="1"/>
          <a:endParaRPr lang="ko-KR" altLang="en-US"/>
        </a:p>
      </dgm:t>
    </dgm:pt>
    <dgm:pt modelId="{00ACF360-425A-444D-B3AC-5CDCD109FCC9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1" dirty="0"/>
            <a:t>매장안내</a:t>
          </a:r>
        </a:p>
      </dgm:t>
    </dgm:pt>
    <dgm:pt modelId="{C4D2571C-5CD3-4639-A2ED-FF1E32C1E534}" type="parTrans" cxnId="{99A781E6-0360-46F0-8B99-6EF3CE8760B5}">
      <dgm:prSet/>
      <dgm:spPr/>
      <dgm:t>
        <a:bodyPr/>
        <a:lstStyle/>
        <a:p>
          <a:pPr latinLnBrk="1"/>
          <a:endParaRPr lang="ko-KR" altLang="en-US"/>
        </a:p>
      </dgm:t>
    </dgm:pt>
    <dgm:pt modelId="{42DE404B-81E7-42A1-9D03-7BCDA4D22647}" type="sibTrans" cxnId="{99A781E6-0360-46F0-8B99-6EF3CE8760B5}">
      <dgm:prSet/>
      <dgm:spPr/>
      <dgm:t>
        <a:bodyPr/>
        <a:lstStyle/>
        <a:p>
          <a:pPr latinLnBrk="1"/>
          <a:endParaRPr lang="ko-KR" altLang="en-US"/>
        </a:p>
      </dgm:t>
    </dgm:pt>
    <dgm:pt modelId="{DA3CBBA4-0E53-4BB8-8ACA-FFEB0911AF98}">
      <dgm:prSet phldrT="[텍스트]" custT="1"/>
      <dgm:spPr/>
      <dgm:t>
        <a:bodyPr/>
        <a:lstStyle/>
        <a:p>
          <a:pPr latinLnBrk="1"/>
          <a:r>
            <a:rPr lang="ko-KR" altLang="en-US" sz="1200" b="1" dirty="0"/>
            <a:t>메인 화면</a:t>
          </a:r>
        </a:p>
      </dgm:t>
    </dgm:pt>
    <dgm:pt modelId="{1C2E142B-19A5-40BD-B2BC-930375701CC1}" type="sibTrans" cxnId="{BC49C87F-778D-42E1-89FA-6D565EDDFA59}">
      <dgm:prSet/>
      <dgm:spPr/>
      <dgm:t>
        <a:bodyPr/>
        <a:lstStyle/>
        <a:p>
          <a:pPr latinLnBrk="1"/>
          <a:endParaRPr lang="ko-KR" altLang="en-US"/>
        </a:p>
      </dgm:t>
    </dgm:pt>
    <dgm:pt modelId="{A4721DF1-5E53-4914-B5E6-F692C82CE2AE}" type="parTrans" cxnId="{BC49C87F-778D-42E1-89FA-6D565EDDFA59}">
      <dgm:prSet/>
      <dgm:spPr/>
      <dgm:t>
        <a:bodyPr/>
        <a:lstStyle/>
        <a:p>
          <a:pPr latinLnBrk="1"/>
          <a:endParaRPr lang="ko-KR" altLang="en-US"/>
        </a:p>
      </dgm:t>
    </dgm:pt>
    <dgm:pt modelId="{86C491E2-43D1-4926-9A85-2F5E1801CFB8}">
      <dgm:prSet phldrT="[텍스트]" custT="1"/>
      <dgm:spPr/>
      <dgm:t>
        <a:bodyPr/>
        <a:lstStyle/>
        <a:p>
          <a:pPr latinLnBrk="1"/>
          <a:r>
            <a:rPr lang="ko-KR" altLang="en-US" sz="1200" b="1" dirty="0"/>
            <a:t>메뉴 </a:t>
          </a:r>
          <a:r>
            <a:rPr lang="en-US" altLang="ko-KR" sz="1200" b="1" dirty="0"/>
            <a:t>nav</a:t>
          </a:r>
        </a:p>
      </dgm:t>
    </dgm:pt>
    <dgm:pt modelId="{1BF0D75C-6F0C-4133-9AB2-44EB15ED6A52}" type="sibTrans" cxnId="{84AEE26B-3FF9-47CD-8BD9-3E1A1E8F6A6A}">
      <dgm:prSet/>
      <dgm:spPr/>
      <dgm:t>
        <a:bodyPr/>
        <a:lstStyle/>
        <a:p>
          <a:pPr latinLnBrk="1"/>
          <a:endParaRPr lang="ko-KR" altLang="en-US"/>
        </a:p>
      </dgm:t>
    </dgm:pt>
    <dgm:pt modelId="{54896914-6E16-4D1B-B85B-D2A55D769C4D}" type="parTrans" cxnId="{84AEE26B-3FF9-47CD-8BD9-3E1A1E8F6A6A}">
      <dgm:prSet/>
      <dgm:spPr/>
      <dgm:t>
        <a:bodyPr/>
        <a:lstStyle/>
        <a:p>
          <a:pPr latinLnBrk="1"/>
          <a:endParaRPr lang="ko-KR" altLang="en-US"/>
        </a:p>
      </dgm:t>
    </dgm:pt>
    <dgm:pt modelId="{27A509A1-BF7D-47C0-99E0-2AB7DA78E8A9}">
      <dgm:prSet phldrT="[텍스트]" custT="1"/>
      <dgm:spPr/>
      <dgm:t>
        <a:bodyPr/>
        <a:lstStyle/>
        <a:p>
          <a:pPr latinLnBrk="1"/>
          <a:r>
            <a:rPr lang="ko-KR" altLang="en-US" sz="1200" b="1" dirty="0"/>
            <a:t>팝업</a:t>
          </a:r>
          <a:endParaRPr lang="en-US" altLang="ko-KR" sz="1200" b="1" dirty="0"/>
        </a:p>
      </dgm:t>
    </dgm:pt>
    <dgm:pt modelId="{7D7EA1B5-8640-49BA-8972-F7152D03897D}" type="parTrans" cxnId="{74AEF4EE-FCB1-4B28-B9AA-BBD52AB5CBE6}">
      <dgm:prSet/>
      <dgm:spPr/>
      <dgm:t>
        <a:bodyPr/>
        <a:lstStyle/>
        <a:p>
          <a:pPr latinLnBrk="1"/>
          <a:endParaRPr lang="ko-KR" altLang="en-US"/>
        </a:p>
      </dgm:t>
    </dgm:pt>
    <dgm:pt modelId="{6C4B8FB4-FC9F-4117-99C2-E3E44CF3A85C}" type="sibTrans" cxnId="{74AEF4EE-FCB1-4B28-B9AA-BBD52AB5CBE6}">
      <dgm:prSet/>
      <dgm:spPr/>
      <dgm:t>
        <a:bodyPr/>
        <a:lstStyle/>
        <a:p>
          <a:pPr latinLnBrk="1"/>
          <a:endParaRPr lang="ko-KR" altLang="en-US"/>
        </a:p>
      </dgm:t>
    </dgm:pt>
    <dgm:pt modelId="{A71924B5-9315-499C-A989-5437995338E4}">
      <dgm:prSet phldrT="[텍스트]" custT="1"/>
      <dgm:spPr/>
      <dgm:t>
        <a:bodyPr/>
        <a:lstStyle/>
        <a:p>
          <a:pPr latinLnBrk="1"/>
          <a:r>
            <a:rPr lang="ko-KR" altLang="en-US" sz="1200" b="1" dirty="0"/>
            <a:t>크루 모집 공고</a:t>
          </a:r>
          <a:endParaRPr lang="en-US" altLang="ko-KR" sz="1200" b="1" dirty="0"/>
        </a:p>
      </dgm:t>
    </dgm:pt>
    <dgm:pt modelId="{EC7F703D-A3A4-4EC2-92AB-C5976EC314FB}" type="parTrans" cxnId="{450C0E01-E52E-4BD3-B262-7A4E0008CBB5}">
      <dgm:prSet/>
      <dgm:spPr/>
      <dgm:t>
        <a:bodyPr/>
        <a:lstStyle/>
        <a:p>
          <a:pPr latinLnBrk="1"/>
          <a:endParaRPr lang="ko-KR" altLang="en-US"/>
        </a:p>
      </dgm:t>
    </dgm:pt>
    <dgm:pt modelId="{562B310B-A645-4889-BB86-BAF7C20C0A06}" type="sibTrans" cxnId="{450C0E01-E52E-4BD3-B262-7A4E0008CBB5}">
      <dgm:prSet/>
      <dgm:spPr/>
      <dgm:t>
        <a:bodyPr/>
        <a:lstStyle/>
        <a:p>
          <a:pPr latinLnBrk="1"/>
          <a:endParaRPr lang="ko-KR" altLang="en-US"/>
        </a:p>
      </dgm:t>
    </dgm:pt>
    <dgm:pt modelId="{A7E37DF6-F3AB-404C-B485-BE89B6A7CC1B}">
      <dgm:prSet custT="1"/>
      <dgm:spPr/>
      <dgm:t>
        <a:bodyPr/>
        <a:lstStyle/>
        <a:p>
          <a:pPr latinLnBrk="1"/>
          <a:r>
            <a:rPr lang="en-US" altLang="ko-KR" sz="1200" b="1" dirty="0"/>
            <a:t>1. </a:t>
          </a:r>
          <a:r>
            <a:rPr lang="ko-KR" altLang="en-US" sz="1200" b="1" dirty="0" err="1"/>
            <a:t>입욕제</a:t>
          </a:r>
          <a:endParaRPr lang="en-US" altLang="ko-KR" sz="1200" b="1" dirty="0"/>
        </a:p>
        <a:p>
          <a:pPr latinLnBrk="1"/>
          <a:r>
            <a:rPr lang="en-US" altLang="ko-KR" sz="1200" b="1" dirty="0"/>
            <a:t>2. </a:t>
          </a:r>
          <a:r>
            <a:rPr lang="ko-KR" altLang="en-US" sz="1200" b="1" dirty="0"/>
            <a:t>샤워용품 </a:t>
          </a:r>
          <a:r>
            <a:rPr lang="en-US" altLang="ko-KR" sz="1200" b="1" dirty="0"/>
            <a:t>(</a:t>
          </a:r>
          <a:r>
            <a:rPr lang="ko-KR" altLang="en-US" sz="1200" b="1" dirty="0"/>
            <a:t>바디</a:t>
          </a:r>
          <a:r>
            <a:rPr lang="en-US" altLang="ko-KR" sz="1200" b="1" dirty="0"/>
            <a:t>, </a:t>
          </a:r>
          <a:r>
            <a:rPr lang="ko-KR" altLang="en-US" sz="1200" b="1" dirty="0"/>
            <a:t>헤어</a:t>
          </a:r>
          <a:r>
            <a:rPr lang="en-US" altLang="ko-KR" sz="1200" b="1" dirty="0"/>
            <a:t>)</a:t>
          </a:r>
        </a:p>
        <a:p>
          <a:pPr latinLnBrk="1"/>
          <a:r>
            <a:rPr lang="en-US" altLang="ko-KR" sz="1200" b="1" dirty="0"/>
            <a:t>3. </a:t>
          </a:r>
          <a:r>
            <a:rPr lang="ko-KR" altLang="en-US" sz="1200" b="1" dirty="0"/>
            <a:t>페이스 </a:t>
          </a:r>
          <a:r>
            <a:rPr lang="en-US" altLang="ko-KR" sz="1200" b="1" dirty="0"/>
            <a:t>(</a:t>
          </a:r>
          <a:r>
            <a:rPr lang="ko-KR" altLang="en-US" sz="1200" b="1" dirty="0"/>
            <a:t>팩</a:t>
          </a:r>
          <a:r>
            <a:rPr lang="en-US" altLang="ko-KR" sz="1200" b="1" dirty="0"/>
            <a:t>)</a:t>
          </a:r>
        </a:p>
        <a:p>
          <a:pPr latinLnBrk="1"/>
          <a:r>
            <a:rPr lang="en-US" altLang="ko-KR" sz="1200" b="1" dirty="0"/>
            <a:t>4. </a:t>
          </a:r>
          <a:r>
            <a:rPr lang="ko-KR" altLang="en-US" sz="1200" b="1" dirty="0" err="1"/>
            <a:t>프래그넌스</a:t>
          </a:r>
          <a:endParaRPr lang="en-US" altLang="ko-KR" sz="1200" b="1" dirty="0"/>
        </a:p>
      </dgm:t>
    </dgm:pt>
    <dgm:pt modelId="{8020DD03-945E-40E4-B4EF-8CC8B02E0DD5}" type="parTrans" cxnId="{41C7A66F-80EE-46F4-941B-6F974B7694F6}">
      <dgm:prSet/>
      <dgm:spPr/>
      <dgm:t>
        <a:bodyPr/>
        <a:lstStyle/>
        <a:p>
          <a:pPr latinLnBrk="1"/>
          <a:endParaRPr lang="ko-KR" altLang="en-US"/>
        </a:p>
      </dgm:t>
    </dgm:pt>
    <dgm:pt modelId="{0C333616-34D4-44F9-BBB4-4FB92A015708}" type="sibTrans" cxnId="{41C7A66F-80EE-46F4-941B-6F974B7694F6}">
      <dgm:prSet/>
      <dgm:spPr/>
      <dgm:t>
        <a:bodyPr/>
        <a:lstStyle/>
        <a:p>
          <a:pPr latinLnBrk="1"/>
          <a:endParaRPr lang="ko-KR" altLang="en-US"/>
        </a:p>
      </dgm:t>
    </dgm:pt>
    <dgm:pt modelId="{BED29627-427D-46BD-86C4-94C4F35E3066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dirty="0"/>
            <a:t>1. </a:t>
          </a:r>
          <a:r>
            <a:rPr lang="ko-KR" altLang="en-US" sz="1200" b="1" dirty="0" err="1"/>
            <a:t>강남역점</a:t>
          </a:r>
          <a:endParaRPr lang="en-US" altLang="ko-KR" sz="1200" b="1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dirty="0"/>
            <a:t>2. </a:t>
          </a:r>
          <a:r>
            <a:rPr lang="ko-KR" altLang="en-US" sz="1200" b="1" dirty="0" err="1"/>
            <a:t>롯데월드몰점</a:t>
          </a:r>
          <a:endParaRPr lang="en-US" altLang="ko-KR" sz="1200" b="1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dirty="0"/>
            <a:t>3. </a:t>
          </a:r>
          <a:r>
            <a:rPr lang="ko-KR" altLang="en-US" sz="1200" b="1" dirty="0"/>
            <a:t>스타필드 코엑스점</a:t>
          </a:r>
          <a:endParaRPr lang="en-US" altLang="ko-KR" sz="1200" b="1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dirty="0"/>
            <a:t>4. </a:t>
          </a:r>
          <a:r>
            <a:rPr lang="ko-KR" altLang="en-US" sz="1200" b="1" dirty="0" err="1"/>
            <a:t>명동점</a:t>
          </a:r>
          <a:endParaRPr lang="ko-KR" altLang="en-US" sz="1200" b="1" dirty="0"/>
        </a:p>
      </dgm:t>
    </dgm:pt>
    <dgm:pt modelId="{71FE2C2C-1B71-4E56-BB01-0D21F2A0F5F0}" type="parTrans" cxnId="{2A9CA56A-132C-4B6B-BB43-3820AF51D390}">
      <dgm:prSet/>
      <dgm:spPr/>
      <dgm:t>
        <a:bodyPr/>
        <a:lstStyle/>
        <a:p>
          <a:pPr latinLnBrk="1"/>
          <a:endParaRPr lang="ko-KR" altLang="en-US"/>
        </a:p>
      </dgm:t>
    </dgm:pt>
    <dgm:pt modelId="{D0AEFDD6-5590-4202-A156-A03341FE9CF9}" type="sibTrans" cxnId="{2A9CA56A-132C-4B6B-BB43-3820AF51D390}">
      <dgm:prSet/>
      <dgm:spPr/>
      <dgm:t>
        <a:bodyPr/>
        <a:lstStyle/>
        <a:p>
          <a:pPr latinLnBrk="1"/>
          <a:endParaRPr lang="ko-KR" altLang="en-US"/>
        </a:p>
      </dgm:t>
    </dgm:pt>
    <dgm:pt modelId="{D30A0E3F-9E2A-4CA3-A9C8-27F9A7C4483A}">
      <dgm:prSet phldrT="[텍스트]" custT="1"/>
      <dgm:spPr/>
      <dgm:t>
        <a:bodyPr/>
        <a:lstStyle/>
        <a:p>
          <a:pPr latinLnBrk="1"/>
          <a:r>
            <a:rPr lang="ko-KR" altLang="en-US" sz="1200" b="1" dirty="0"/>
            <a:t>크루 지원서</a:t>
          </a:r>
          <a:endParaRPr lang="en-US" altLang="ko-KR" sz="1200" b="1" dirty="0"/>
        </a:p>
      </dgm:t>
    </dgm:pt>
    <dgm:pt modelId="{5AF58F6E-ED53-4773-AA58-AF7D544E1C47}" type="parTrans" cxnId="{B1E322DE-607A-4446-BA31-51CC1BB60742}">
      <dgm:prSet/>
      <dgm:spPr/>
      <dgm:t>
        <a:bodyPr/>
        <a:lstStyle/>
        <a:p>
          <a:pPr latinLnBrk="1"/>
          <a:endParaRPr lang="ko-KR" altLang="en-US"/>
        </a:p>
      </dgm:t>
    </dgm:pt>
    <dgm:pt modelId="{B58BA1CE-A9DC-4AC0-9B12-D7231673E3C2}" type="sibTrans" cxnId="{B1E322DE-607A-4446-BA31-51CC1BB60742}">
      <dgm:prSet/>
      <dgm:spPr/>
      <dgm:t>
        <a:bodyPr/>
        <a:lstStyle/>
        <a:p>
          <a:pPr latinLnBrk="1"/>
          <a:endParaRPr lang="ko-KR" altLang="en-US"/>
        </a:p>
      </dgm:t>
    </dgm:pt>
    <dgm:pt modelId="{3D9D0940-F320-48A3-A92E-0EEFE2C1EFE7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200" b="1" dirty="0"/>
            <a:t>좌측 </a:t>
          </a:r>
          <a:r>
            <a:rPr lang="en-US" altLang="ko-KR" sz="1200" b="1" dirty="0"/>
            <a:t>aside</a:t>
          </a:r>
          <a:endParaRPr lang="ko-KR" altLang="en-US" sz="1200" b="1" dirty="0"/>
        </a:p>
      </dgm:t>
    </dgm:pt>
    <dgm:pt modelId="{44C89FC7-D0DE-48BA-BCA1-8FA033738055}" type="parTrans" cxnId="{FB3C843C-9FF9-455D-8C95-AB125A71C317}">
      <dgm:prSet/>
      <dgm:spPr/>
      <dgm:t>
        <a:bodyPr/>
        <a:lstStyle/>
        <a:p>
          <a:pPr latinLnBrk="1"/>
          <a:endParaRPr lang="ko-KR" altLang="en-US"/>
        </a:p>
      </dgm:t>
    </dgm:pt>
    <dgm:pt modelId="{7B7E89B8-2FA1-47B5-B8B0-3B8CC641CE3D}" type="sibTrans" cxnId="{FB3C843C-9FF9-455D-8C95-AB125A71C317}">
      <dgm:prSet/>
      <dgm:spPr/>
      <dgm:t>
        <a:bodyPr/>
        <a:lstStyle/>
        <a:p>
          <a:pPr latinLnBrk="1"/>
          <a:endParaRPr lang="ko-KR" altLang="en-US"/>
        </a:p>
      </dgm:t>
    </dgm:pt>
    <dgm:pt modelId="{D0FA0AE6-72EA-4E0C-98DC-B385AB5D49DD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200" b="1" dirty="0"/>
            <a:t>로그인</a:t>
          </a:r>
        </a:p>
      </dgm:t>
    </dgm:pt>
    <dgm:pt modelId="{35B6F01E-E612-405E-B11A-BE4EC5182C25}" type="parTrans" cxnId="{5602DABF-23AF-486E-9C50-AE83FA755F5D}">
      <dgm:prSet/>
      <dgm:spPr/>
      <dgm:t>
        <a:bodyPr/>
        <a:lstStyle/>
        <a:p>
          <a:pPr latinLnBrk="1"/>
          <a:endParaRPr lang="ko-KR" altLang="en-US"/>
        </a:p>
      </dgm:t>
    </dgm:pt>
    <dgm:pt modelId="{5FC30B4F-4073-44BA-8A56-683CF14AB5DA}" type="sibTrans" cxnId="{5602DABF-23AF-486E-9C50-AE83FA755F5D}">
      <dgm:prSet/>
      <dgm:spPr/>
      <dgm:t>
        <a:bodyPr/>
        <a:lstStyle/>
        <a:p>
          <a:pPr latinLnBrk="1"/>
          <a:endParaRPr lang="ko-KR" altLang="en-US"/>
        </a:p>
      </dgm:t>
    </dgm:pt>
    <dgm:pt modelId="{DB4D0E27-C284-4E5F-85A7-D4BD284A4EB0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200" b="1" dirty="0"/>
            <a:t>회원가입</a:t>
          </a:r>
        </a:p>
      </dgm:t>
    </dgm:pt>
    <dgm:pt modelId="{A4621E0D-20AB-4BBA-A47E-C7E5C5A1E1BA}" type="parTrans" cxnId="{512B410E-9121-406C-9304-FBF7EFD49FEC}">
      <dgm:prSet/>
      <dgm:spPr/>
      <dgm:t>
        <a:bodyPr/>
        <a:lstStyle/>
        <a:p>
          <a:pPr latinLnBrk="1"/>
          <a:endParaRPr lang="ko-KR" altLang="en-US"/>
        </a:p>
      </dgm:t>
    </dgm:pt>
    <dgm:pt modelId="{CB56055D-4F42-4E17-9BDE-E00F1F373A6E}" type="sibTrans" cxnId="{512B410E-9121-406C-9304-FBF7EFD49FEC}">
      <dgm:prSet/>
      <dgm:spPr/>
      <dgm:t>
        <a:bodyPr/>
        <a:lstStyle/>
        <a:p>
          <a:pPr latinLnBrk="1"/>
          <a:endParaRPr lang="ko-KR" altLang="en-US"/>
        </a:p>
      </dgm:t>
    </dgm:pt>
    <dgm:pt modelId="{1D7E7A36-25CB-43B6-8B14-D2AC2402942B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1" dirty="0"/>
            <a:t>주문내역</a:t>
          </a:r>
          <a:r>
            <a:rPr lang="en-US" altLang="ko-KR" sz="1200" b="1" dirty="0"/>
            <a:t>, </a:t>
          </a:r>
          <a:r>
            <a:rPr lang="ko-KR" altLang="en-US" sz="1200" b="1" dirty="0"/>
            <a:t>배송조회</a:t>
          </a:r>
        </a:p>
      </dgm:t>
    </dgm:pt>
    <dgm:pt modelId="{59B5B0D9-953A-4B0C-83F9-8A747767FE56}" type="parTrans" cxnId="{F4C313ED-DA53-433A-9A6B-762EA6E30659}">
      <dgm:prSet/>
      <dgm:spPr/>
      <dgm:t>
        <a:bodyPr/>
        <a:lstStyle/>
        <a:p>
          <a:pPr latinLnBrk="1"/>
          <a:endParaRPr lang="ko-KR" altLang="en-US"/>
        </a:p>
      </dgm:t>
    </dgm:pt>
    <dgm:pt modelId="{4A54F031-B22E-45A1-A0E6-DCB5C5DCC183}" type="sibTrans" cxnId="{F4C313ED-DA53-433A-9A6B-762EA6E30659}">
      <dgm:prSet/>
      <dgm:spPr/>
      <dgm:t>
        <a:bodyPr/>
        <a:lstStyle/>
        <a:p>
          <a:pPr latinLnBrk="1"/>
          <a:endParaRPr lang="ko-KR" altLang="en-US"/>
        </a:p>
      </dgm:t>
    </dgm:pt>
    <dgm:pt modelId="{FBA8C8D1-7881-43C9-A49A-1C6768070007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1" dirty="0"/>
            <a:t>장바구니</a:t>
          </a:r>
        </a:p>
      </dgm:t>
    </dgm:pt>
    <dgm:pt modelId="{860F9218-624E-4F1B-9C2F-4DEE2467BA0B}" type="parTrans" cxnId="{C200E949-242B-4CA8-8D18-0EB083E99BDD}">
      <dgm:prSet/>
      <dgm:spPr/>
      <dgm:t>
        <a:bodyPr/>
        <a:lstStyle/>
        <a:p>
          <a:pPr latinLnBrk="1"/>
          <a:endParaRPr lang="ko-KR" altLang="en-US"/>
        </a:p>
      </dgm:t>
    </dgm:pt>
    <dgm:pt modelId="{71276541-6EFE-41DA-94A9-D6DCB2277284}" type="sibTrans" cxnId="{C200E949-242B-4CA8-8D18-0EB083E99BDD}">
      <dgm:prSet/>
      <dgm:spPr/>
      <dgm:t>
        <a:bodyPr/>
        <a:lstStyle/>
        <a:p>
          <a:pPr latinLnBrk="1"/>
          <a:endParaRPr lang="ko-KR" altLang="en-US"/>
        </a:p>
      </dgm:t>
    </dgm:pt>
    <dgm:pt modelId="{AE0B2062-6BB9-4E6F-AC6F-2652254D1F0D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1" dirty="0"/>
            <a:t>결제 및 배송</a:t>
          </a:r>
        </a:p>
      </dgm:t>
    </dgm:pt>
    <dgm:pt modelId="{CF88F455-4E11-4361-84E9-31B9F2A4A865}" type="parTrans" cxnId="{D2D3C101-D254-491A-A102-5F754BFB7ADC}">
      <dgm:prSet/>
      <dgm:spPr/>
      <dgm:t>
        <a:bodyPr/>
        <a:lstStyle/>
        <a:p>
          <a:pPr latinLnBrk="1"/>
          <a:endParaRPr lang="ko-KR" altLang="en-US"/>
        </a:p>
      </dgm:t>
    </dgm:pt>
    <dgm:pt modelId="{04B38CE0-3C44-4E19-80FB-E6D93560B09F}" type="sibTrans" cxnId="{D2D3C101-D254-491A-A102-5F754BFB7ADC}">
      <dgm:prSet/>
      <dgm:spPr/>
      <dgm:t>
        <a:bodyPr/>
        <a:lstStyle/>
        <a:p>
          <a:pPr latinLnBrk="1"/>
          <a:endParaRPr lang="ko-KR" altLang="en-US"/>
        </a:p>
      </dgm:t>
    </dgm:pt>
    <dgm:pt modelId="{36DE7506-893E-46B1-A199-0E5DE5516742}" type="pres">
      <dgm:prSet presAssocID="{07FF50A3-CA5C-487B-80B4-77D3A8CFDF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839F64-09C6-4AAD-ADC9-922786CA9C3B}" type="pres">
      <dgm:prSet presAssocID="{DA3CBBA4-0E53-4BB8-8ACA-FFEB0911AF98}" presName="hierRoot1" presStyleCnt="0"/>
      <dgm:spPr/>
    </dgm:pt>
    <dgm:pt modelId="{355CB62C-30D9-4698-B34C-AD00A70B0EC5}" type="pres">
      <dgm:prSet presAssocID="{DA3CBBA4-0E53-4BB8-8ACA-FFEB0911AF98}" presName="composite" presStyleCnt="0"/>
      <dgm:spPr/>
    </dgm:pt>
    <dgm:pt modelId="{B9FC179A-8617-4C9D-8B29-475517EE34D6}" type="pres">
      <dgm:prSet presAssocID="{DA3CBBA4-0E53-4BB8-8ACA-FFEB0911AF98}" presName="background" presStyleLbl="node0" presStyleIdx="0" presStyleCnt="1"/>
      <dgm:spPr/>
    </dgm:pt>
    <dgm:pt modelId="{86947784-1B7C-4085-92FB-15CDFCDEAFEB}" type="pres">
      <dgm:prSet presAssocID="{DA3CBBA4-0E53-4BB8-8ACA-FFEB0911AF98}" presName="text" presStyleLbl="fgAcc0" presStyleIdx="0" presStyleCnt="1">
        <dgm:presLayoutVars>
          <dgm:chPref val="3"/>
        </dgm:presLayoutVars>
      </dgm:prSet>
      <dgm:spPr/>
    </dgm:pt>
    <dgm:pt modelId="{AACB20AC-E858-410A-8B0A-55DDCE4EC8C6}" type="pres">
      <dgm:prSet presAssocID="{DA3CBBA4-0E53-4BB8-8ACA-FFEB0911AF98}" presName="hierChild2" presStyleCnt="0"/>
      <dgm:spPr/>
    </dgm:pt>
    <dgm:pt modelId="{341CAB91-53CD-4764-B4D9-E64364B1082E}" type="pres">
      <dgm:prSet presAssocID="{54896914-6E16-4D1B-B85B-D2A55D769C4D}" presName="Name10" presStyleLbl="parChTrans1D2" presStyleIdx="0" presStyleCnt="3"/>
      <dgm:spPr/>
    </dgm:pt>
    <dgm:pt modelId="{AF043029-D399-43E3-87AE-FB31258724FF}" type="pres">
      <dgm:prSet presAssocID="{86C491E2-43D1-4926-9A85-2F5E1801CFB8}" presName="hierRoot2" presStyleCnt="0"/>
      <dgm:spPr/>
    </dgm:pt>
    <dgm:pt modelId="{DBC2DAC5-74F1-4165-B745-A1644349B564}" type="pres">
      <dgm:prSet presAssocID="{86C491E2-43D1-4926-9A85-2F5E1801CFB8}" presName="composite2" presStyleCnt="0"/>
      <dgm:spPr/>
    </dgm:pt>
    <dgm:pt modelId="{D4168785-2056-44E4-953F-5E0A040C819C}" type="pres">
      <dgm:prSet presAssocID="{86C491E2-43D1-4926-9A85-2F5E1801CFB8}" presName="background2" presStyleLbl="node2" presStyleIdx="0" presStyleCnt="3"/>
      <dgm:spPr/>
    </dgm:pt>
    <dgm:pt modelId="{07367F91-E051-4603-B516-6CE89812AD3E}" type="pres">
      <dgm:prSet presAssocID="{86C491E2-43D1-4926-9A85-2F5E1801CFB8}" presName="text2" presStyleLbl="fgAcc2" presStyleIdx="0" presStyleCnt="3">
        <dgm:presLayoutVars>
          <dgm:chPref val="3"/>
        </dgm:presLayoutVars>
      </dgm:prSet>
      <dgm:spPr/>
    </dgm:pt>
    <dgm:pt modelId="{4A13D897-B54A-4041-AEB3-3C35EAE01246}" type="pres">
      <dgm:prSet presAssocID="{86C491E2-43D1-4926-9A85-2F5E1801CFB8}" presName="hierChild3" presStyleCnt="0"/>
      <dgm:spPr/>
    </dgm:pt>
    <dgm:pt modelId="{D97F4668-C252-4423-AB5B-2488760338AF}" type="pres">
      <dgm:prSet presAssocID="{D0F3B1CA-DBD5-4A2D-B03A-293234CF95E9}" presName="Name17" presStyleLbl="parChTrans1D3" presStyleIdx="0" presStyleCnt="7"/>
      <dgm:spPr/>
    </dgm:pt>
    <dgm:pt modelId="{1E9D2EA8-E85A-4899-A8FD-0F25B79B3B07}" type="pres">
      <dgm:prSet presAssocID="{122520AC-63EF-474D-B016-0BD2D5246743}" presName="hierRoot3" presStyleCnt="0"/>
      <dgm:spPr/>
    </dgm:pt>
    <dgm:pt modelId="{AA360383-595E-4FFD-9551-B8AFC7C4C2EF}" type="pres">
      <dgm:prSet presAssocID="{122520AC-63EF-474D-B016-0BD2D5246743}" presName="composite3" presStyleCnt="0"/>
      <dgm:spPr/>
    </dgm:pt>
    <dgm:pt modelId="{741A6A4F-9635-4618-8C29-EA89E85277E5}" type="pres">
      <dgm:prSet presAssocID="{122520AC-63EF-474D-B016-0BD2D5246743}" presName="background3" presStyleLbl="node3" presStyleIdx="0" presStyleCnt="7"/>
      <dgm:spPr/>
    </dgm:pt>
    <dgm:pt modelId="{3C37FF5D-E3DA-4352-93CF-62FC27337638}" type="pres">
      <dgm:prSet presAssocID="{122520AC-63EF-474D-B016-0BD2D5246743}" presName="text3" presStyleLbl="fgAcc3" presStyleIdx="0" presStyleCnt="7">
        <dgm:presLayoutVars>
          <dgm:chPref val="3"/>
        </dgm:presLayoutVars>
      </dgm:prSet>
      <dgm:spPr/>
    </dgm:pt>
    <dgm:pt modelId="{F5724732-C13A-4611-9298-5048EBB971CE}" type="pres">
      <dgm:prSet presAssocID="{122520AC-63EF-474D-B016-0BD2D5246743}" presName="hierChild4" presStyleCnt="0"/>
      <dgm:spPr/>
    </dgm:pt>
    <dgm:pt modelId="{D7631997-6612-4FB1-9072-C6CCD89AEB8C}" type="pres">
      <dgm:prSet presAssocID="{8020DD03-945E-40E4-B4EF-8CC8B02E0DD5}" presName="Name23" presStyleLbl="parChTrans1D4" presStyleIdx="0" presStyleCnt="4"/>
      <dgm:spPr/>
    </dgm:pt>
    <dgm:pt modelId="{8EB97624-E903-4D96-9F59-CD9BC204D9EE}" type="pres">
      <dgm:prSet presAssocID="{A7E37DF6-F3AB-404C-B485-BE89B6A7CC1B}" presName="hierRoot4" presStyleCnt="0"/>
      <dgm:spPr/>
    </dgm:pt>
    <dgm:pt modelId="{8E348509-CBE4-4335-9A52-3F39EF19A4CB}" type="pres">
      <dgm:prSet presAssocID="{A7E37DF6-F3AB-404C-B485-BE89B6A7CC1B}" presName="composite4" presStyleCnt="0"/>
      <dgm:spPr/>
    </dgm:pt>
    <dgm:pt modelId="{47101434-2376-41A5-A3A7-E5ED1973C89C}" type="pres">
      <dgm:prSet presAssocID="{A7E37DF6-F3AB-404C-B485-BE89B6A7CC1B}" presName="background4" presStyleLbl="node4" presStyleIdx="0" presStyleCnt="4"/>
      <dgm:spPr/>
    </dgm:pt>
    <dgm:pt modelId="{7C135D6A-39D6-4C11-9069-D43628B2B8E5}" type="pres">
      <dgm:prSet presAssocID="{A7E37DF6-F3AB-404C-B485-BE89B6A7CC1B}" presName="text4" presStyleLbl="fgAcc4" presStyleIdx="0" presStyleCnt="4" custScaleY="295114">
        <dgm:presLayoutVars>
          <dgm:chPref val="3"/>
        </dgm:presLayoutVars>
      </dgm:prSet>
      <dgm:spPr/>
    </dgm:pt>
    <dgm:pt modelId="{B8EFF70D-1849-4924-B1E1-3DB3800FDA59}" type="pres">
      <dgm:prSet presAssocID="{A7E37DF6-F3AB-404C-B485-BE89B6A7CC1B}" presName="hierChild5" presStyleCnt="0"/>
      <dgm:spPr/>
    </dgm:pt>
    <dgm:pt modelId="{72166765-0619-4079-8716-7A3C749CCEB0}" type="pres">
      <dgm:prSet presAssocID="{C4D2571C-5CD3-4639-A2ED-FF1E32C1E534}" presName="Name17" presStyleLbl="parChTrans1D3" presStyleIdx="1" presStyleCnt="7"/>
      <dgm:spPr/>
    </dgm:pt>
    <dgm:pt modelId="{745E5B2A-E2ED-4FD9-B71D-A4DC04AEA2AF}" type="pres">
      <dgm:prSet presAssocID="{00ACF360-425A-444D-B3AC-5CDCD109FCC9}" presName="hierRoot3" presStyleCnt="0"/>
      <dgm:spPr/>
    </dgm:pt>
    <dgm:pt modelId="{1BFD7616-E0B3-40F8-8BE8-E01C4B681BDA}" type="pres">
      <dgm:prSet presAssocID="{00ACF360-425A-444D-B3AC-5CDCD109FCC9}" presName="composite3" presStyleCnt="0"/>
      <dgm:spPr/>
    </dgm:pt>
    <dgm:pt modelId="{4E762189-5046-48D3-BA41-E6FB3A5553DB}" type="pres">
      <dgm:prSet presAssocID="{00ACF360-425A-444D-B3AC-5CDCD109FCC9}" presName="background3" presStyleLbl="node3" presStyleIdx="1" presStyleCnt="7"/>
      <dgm:spPr/>
    </dgm:pt>
    <dgm:pt modelId="{90F21495-1326-4383-A52B-3835CD473394}" type="pres">
      <dgm:prSet presAssocID="{00ACF360-425A-444D-B3AC-5CDCD109FCC9}" presName="text3" presStyleLbl="fgAcc3" presStyleIdx="1" presStyleCnt="7">
        <dgm:presLayoutVars>
          <dgm:chPref val="3"/>
        </dgm:presLayoutVars>
      </dgm:prSet>
      <dgm:spPr/>
    </dgm:pt>
    <dgm:pt modelId="{DFB55F8E-EA6C-4F06-9E90-6AE77FBC3A68}" type="pres">
      <dgm:prSet presAssocID="{00ACF360-425A-444D-B3AC-5CDCD109FCC9}" presName="hierChild4" presStyleCnt="0"/>
      <dgm:spPr/>
    </dgm:pt>
    <dgm:pt modelId="{71929F1D-D993-4650-AB7D-83A868FA5978}" type="pres">
      <dgm:prSet presAssocID="{71FE2C2C-1B71-4E56-BB01-0D21F2A0F5F0}" presName="Name23" presStyleLbl="parChTrans1D4" presStyleIdx="1" presStyleCnt="4"/>
      <dgm:spPr/>
    </dgm:pt>
    <dgm:pt modelId="{46B86E93-0AE8-4885-BFEB-F46769E125B9}" type="pres">
      <dgm:prSet presAssocID="{BED29627-427D-46BD-86C4-94C4F35E3066}" presName="hierRoot4" presStyleCnt="0"/>
      <dgm:spPr/>
    </dgm:pt>
    <dgm:pt modelId="{1116941C-0843-4BD8-8365-9CAE67FC5DC5}" type="pres">
      <dgm:prSet presAssocID="{BED29627-427D-46BD-86C4-94C4F35E3066}" presName="composite4" presStyleCnt="0"/>
      <dgm:spPr/>
    </dgm:pt>
    <dgm:pt modelId="{A9CA80BB-6170-4658-B598-A368CFDC7D6B}" type="pres">
      <dgm:prSet presAssocID="{BED29627-427D-46BD-86C4-94C4F35E3066}" presName="background4" presStyleLbl="node4" presStyleIdx="1" presStyleCnt="4"/>
      <dgm:spPr/>
    </dgm:pt>
    <dgm:pt modelId="{6F1011A9-A8DF-470D-9DB6-9B8E3F8A4254}" type="pres">
      <dgm:prSet presAssocID="{BED29627-427D-46BD-86C4-94C4F35E3066}" presName="text4" presStyleLbl="fgAcc4" presStyleIdx="1" presStyleCnt="4" custScaleY="287477">
        <dgm:presLayoutVars>
          <dgm:chPref val="3"/>
        </dgm:presLayoutVars>
      </dgm:prSet>
      <dgm:spPr/>
    </dgm:pt>
    <dgm:pt modelId="{7D05B7B8-37FE-4F03-91A5-939F4B44F71E}" type="pres">
      <dgm:prSet presAssocID="{BED29627-427D-46BD-86C4-94C4F35E3066}" presName="hierChild5" presStyleCnt="0"/>
      <dgm:spPr/>
    </dgm:pt>
    <dgm:pt modelId="{3BE1D2BF-DF97-4E07-A822-D770C9366A6E}" type="pres">
      <dgm:prSet presAssocID="{59B5B0D9-953A-4B0C-83F9-8A747767FE56}" presName="Name17" presStyleLbl="parChTrans1D3" presStyleIdx="2" presStyleCnt="7"/>
      <dgm:spPr/>
    </dgm:pt>
    <dgm:pt modelId="{4369B0BC-4172-4A3B-8E55-2A1345CAA311}" type="pres">
      <dgm:prSet presAssocID="{1D7E7A36-25CB-43B6-8B14-D2AC2402942B}" presName="hierRoot3" presStyleCnt="0"/>
      <dgm:spPr/>
    </dgm:pt>
    <dgm:pt modelId="{F066A9F1-40ED-4614-8213-42276333161E}" type="pres">
      <dgm:prSet presAssocID="{1D7E7A36-25CB-43B6-8B14-D2AC2402942B}" presName="composite3" presStyleCnt="0"/>
      <dgm:spPr/>
    </dgm:pt>
    <dgm:pt modelId="{8B8147EA-B31F-4298-8036-D622C1418CAB}" type="pres">
      <dgm:prSet presAssocID="{1D7E7A36-25CB-43B6-8B14-D2AC2402942B}" presName="background3" presStyleLbl="node3" presStyleIdx="2" presStyleCnt="7"/>
      <dgm:spPr/>
    </dgm:pt>
    <dgm:pt modelId="{1BD5F32F-5CDB-4B35-8882-B4C0DD4541D1}" type="pres">
      <dgm:prSet presAssocID="{1D7E7A36-25CB-43B6-8B14-D2AC2402942B}" presName="text3" presStyleLbl="fgAcc3" presStyleIdx="2" presStyleCnt="7">
        <dgm:presLayoutVars>
          <dgm:chPref val="3"/>
        </dgm:presLayoutVars>
      </dgm:prSet>
      <dgm:spPr/>
    </dgm:pt>
    <dgm:pt modelId="{11328B80-765F-4A99-90CE-882BD45E3B7D}" type="pres">
      <dgm:prSet presAssocID="{1D7E7A36-25CB-43B6-8B14-D2AC2402942B}" presName="hierChild4" presStyleCnt="0"/>
      <dgm:spPr/>
    </dgm:pt>
    <dgm:pt modelId="{8CA5FE6F-6DDD-4526-87D3-9106962336CB}" type="pres">
      <dgm:prSet presAssocID="{860F9218-624E-4F1B-9C2F-4DEE2467BA0B}" presName="Name17" presStyleLbl="parChTrans1D3" presStyleIdx="3" presStyleCnt="7"/>
      <dgm:spPr/>
    </dgm:pt>
    <dgm:pt modelId="{3794CCD3-D058-4AB8-ADD9-6FA874BA5886}" type="pres">
      <dgm:prSet presAssocID="{FBA8C8D1-7881-43C9-A49A-1C6768070007}" presName="hierRoot3" presStyleCnt="0"/>
      <dgm:spPr/>
    </dgm:pt>
    <dgm:pt modelId="{E0B6265B-11EF-4A65-BC07-DE0089D0BE6B}" type="pres">
      <dgm:prSet presAssocID="{FBA8C8D1-7881-43C9-A49A-1C6768070007}" presName="composite3" presStyleCnt="0"/>
      <dgm:spPr/>
    </dgm:pt>
    <dgm:pt modelId="{05F1B204-984C-46B8-A0F0-2E46DA40864D}" type="pres">
      <dgm:prSet presAssocID="{FBA8C8D1-7881-43C9-A49A-1C6768070007}" presName="background3" presStyleLbl="node3" presStyleIdx="3" presStyleCnt="7"/>
      <dgm:spPr/>
    </dgm:pt>
    <dgm:pt modelId="{A86EC89A-E008-41A7-88A5-03848F79F8EF}" type="pres">
      <dgm:prSet presAssocID="{FBA8C8D1-7881-43C9-A49A-1C6768070007}" presName="text3" presStyleLbl="fgAcc3" presStyleIdx="3" presStyleCnt="7">
        <dgm:presLayoutVars>
          <dgm:chPref val="3"/>
        </dgm:presLayoutVars>
      </dgm:prSet>
      <dgm:spPr/>
    </dgm:pt>
    <dgm:pt modelId="{4ADA5B9A-7FD5-4474-9710-3640494E5814}" type="pres">
      <dgm:prSet presAssocID="{FBA8C8D1-7881-43C9-A49A-1C6768070007}" presName="hierChild4" presStyleCnt="0"/>
      <dgm:spPr/>
    </dgm:pt>
    <dgm:pt modelId="{78378FFE-CA5D-4FEF-BD71-01649557A4A8}" type="pres">
      <dgm:prSet presAssocID="{CF88F455-4E11-4361-84E9-31B9F2A4A865}" presName="Name23" presStyleLbl="parChTrans1D4" presStyleIdx="2" presStyleCnt="4"/>
      <dgm:spPr/>
    </dgm:pt>
    <dgm:pt modelId="{9D2ADF15-21AE-43CC-8907-DEC01FDCF402}" type="pres">
      <dgm:prSet presAssocID="{AE0B2062-6BB9-4E6F-AC6F-2652254D1F0D}" presName="hierRoot4" presStyleCnt="0"/>
      <dgm:spPr/>
    </dgm:pt>
    <dgm:pt modelId="{87A50B7E-4B6B-4D1F-816A-649CD1AFDC10}" type="pres">
      <dgm:prSet presAssocID="{AE0B2062-6BB9-4E6F-AC6F-2652254D1F0D}" presName="composite4" presStyleCnt="0"/>
      <dgm:spPr/>
    </dgm:pt>
    <dgm:pt modelId="{8190F612-3923-438A-9FF9-00466FB27258}" type="pres">
      <dgm:prSet presAssocID="{AE0B2062-6BB9-4E6F-AC6F-2652254D1F0D}" presName="background4" presStyleLbl="node4" presStyleIdx="2" presStyleCnt="4"/>
      <dgm:spPr/>
    </dgm:pt>
    <dgm:pt modelId="{83F51FE5-7DB6-462F-B827-2CAF7353BAAE}" type="pres">
      <dgm:prSet presAssocID="{AE0B2062-6BB9-4E6F-AC6F-2652254D1F0D}" presName="text4" presStyleLbl="fgAcc4" presStyleIdx="2" presStyleCnt="4">
        <dgm:presLayoutVars>
          <dgm:chPref val="3"/>
        </dgm:presLayoutVars>
      </dgm:prSet>
      <dgm:spPr/>
    </dgm:pt>
    <dgm:pt modelId="{4C3A15D7-4FF7-4B8C-AFAD-27CC6BC3E239}" type="pres">
      <dgm:prSet presAssocID="{AE0B2062-6BB9-4E6F-AC6F-2652254D1F0D}" presName="hierChild5" presStyleCnt="0"/>
      <dgm:spPr/>
    </dgm:pt>
    <dgm:pt modelId="{3419A0CA-96CD-4D12-8D8E-283F6A6FDE91}" type="pres">
      <dgm:prSet presAssocID="{44C89FC7-D0DE-48BA-BCA1-8FA033738055}" presName="Name10" presStyleLbl="parChTrans1D2" presStyleIdx="1" presStyleCnt="3"/>
      <dgm:spPr/>
    </dgm:pt>
    <dgm:pt modelId="{D0B881AB-8B9A-4AFD-B3F8-8765622AA0C6}" type="pres">
      <dgm:prSet presAssocID="{3D9D0940-F320-48A3-A92E-0EEFE2C1EFE7}" presName="hierRoot2" presStyleCnt="0"/>
      <dgm:spPr/>
    </dgm:pt>
    <dgm:pt modelId="{FA6F0EB0-5093-4D5B-AA7F-6DFE029AC703}" type="pres">
      <dgm:prSet presAssocID="{3D9D0940-F320-48A3-A92E-0EEFE2C1EFE7}" presName="composite2" presStyleCnt="0"/>
      <dgm:spPr/>
    </dgm:pt>
    <dgm:pt modelId="{833CA4F6-36F6-454B-91F8-5CF1D3C84CBD}" type="pres">
      <dgm:prSet presAssocID="{3D9D0940-F320-48A3-A92E-0EEFE2C1EFE7}" presName="background2" presStyleLbl="node2" presStyleIdx="1" presStyleCnt="3"/>
      <dgm:spPr/>
    </dgm:pt>
    <dgm:pt modelId="{8B47CA3E-1B14-443F-8366-8EF18300E447}" type="pres">
      <dgm:prSet presAssocID="{3D9D0940-F320-48A3-A92E-0EEFE2C1EFE7}" presName="text2" presStyleLbl="fgAcc2" presStyleIdx="1" presStyleCnt="3">
        <dgm:presLayoutVars>
          <dgm:chPref val="3"/>
        </dgm:presLayoutVars>
      </dgm:prSet>
      <dgm:spPr/>
    </dgm:pt>
    <dgm:pt modelId="{608DF21A-B372-4F73-895E-47FDE83A1206}" type="pres">
      <dgm:prSet presAssocID="{3D9D0940-F320-48A3-A92E-0EEFE2C1EFE7}" presName="hierChild3" presStyleCnt="0"/>
      <dgm:spPr/>
    </dgm:pt>
    <dgm:pt modelId="{27B46EE8-97D1-45F8-AE9D-EB114EF59BC2}" type="pres">
      <dgm:prSet presAssocID="{35B6F01E-E612-405E-B11A-BE4EC5182C25}" presName="Name17" presStyleLbl="parChTrans1D3" presStyleIdx="4" presStyleCnt="7"/>
      <dgm:spPr/>
    </dgm:pt>
    <dgm:pt modelId="{98CBAA5E-7BD2-4243-BCAC-7DB6363DC34A}" type="pres">
      <dgm:prSet presAssocID="{D0FA0AE6-72EA-4E0C-98DC-B385AB5D49DD}" presName="hierRoot3" presStyleCnt="0"/>
      <dgm:spPr/>
    </dgm:pt>
    <dgm:pt modelId="{CAD8933D-E7AE-4669-B08B-E8578CC2AB86}" type="pres">
      <dgm:prSet presAssocID="{D0FA0AE6-72EA-4E0C-98DC-B385AB5D49DD}" presName="composite3" presStyleCnt="0"/>
      <dgm:spPr/>
    </dgm:pt>
    <dgm:pt modelId="{F0AFD6E0-1911-4B94-969C-FAE88AC0DD20}" type="pres">
      <dgm:prSet presAssocID="{D0FA0AE6-72EA-4E0C-98DC-B385AB5D49DD}" presName="background3" presStyleLbl="node3" presStyleIdx="4" presStyleCnt="7"/>
      <dgm:spPr/>
    </dgm:pt>
    <dgm:pt modelId="{01B65C07-7DCA-4C89-AEB3-62302134CF08}" type="pres">
      <dgm:prSet presAssocID="{D0FA0AE6-72EA-4E0C-98DC-B385AB5D49DD}" presName="text3" presStyleLbl="fgAcc3" presStyleIdx="4" presStyleCnt="7">
        <dgm:presLayoutVars>
          <dgm:chPref val="3"/>
        </dgm:presLayoutVars>
      </dgm:prSet>
      <dgm:spPr/>
    </dgm:pt>
    <dgm:pt modelId="{FFDC9780-DAF6-4B5C-869A-56208F673DF9}" type="pres">
      <dgm:prSet presAssocID="{D0FA0AE6-72EA-4E0C-98DC-B385AB5D49DD}" presName="hierChild4" presStyleCnt="0"/>
      <dgm:spPr/>
    </dgm:pt>
    <dgm:pt modelId="{DF468481-8F54-49F6-ADEC-458F12E56A74}" type="pres">
      <dgm:prSet presAssocID="{A4621E0D-20AB-4BBA-A47E-C7E5C5A1E1BA}" presName="Name17" presStyleLbl="parChTrans1D3" presStyleIdx="5" presStyleCnt="7"/>
      <dgm:spPr/>
    </dgm:pt>
    <dgm:pt modelId="{0A9E06E3-87FE-4749-8A51-27461A60275E}" type="pres">
      <dgm:prSet presAssocID="{DB4D0E27-C284-4E5F-85A7-D4BD284A4EB0}" presName="hierRoot3" presStyleCnt="0"/>
      <dgm:spPr/>
    </dgm:pt>
    <dgm:pt modelId="{1B2B557B-FB11-4944-B615-472ADAFEF716}" type="pres">
      <dgm:prSet presAssocID="{DB4D0E27-C284-4E5F-85A7-D4BD284A4EB0}" presName="composite3" presStyleCnt="0"/>
      <dgm:spPr/>
    </dgm:pt>
    <dgm:pt modelId="{290438C0-B2FA-421F-AD39-5E3E0D89D00A}" type="pres">
      <dgm:prSet presAssocID="{DB4D0E27-C284-4E5F-85A7-D4BD284A4EB0}" presName="background3" presStyleLbl="node3" presStyleIdx="5" presStyleCnt="7"/>
      <dgm:spPr/>
    </dgm:pt>
    <dgm:pt modelId="{F3FF8362-A8E1-4FD1-9A83-74E4E7F10B3F}" type="pres">
      <dgm:prSet presAssocID="{DB4D0E27-C284-4E5F-85A7-D4BD284A4EB0}" presName="text3" presStyleLbl="fgAcc3" presStyleIdx="5" presStyleCnt="7">
        <dgm:presLayoutVars>
          <dgm:chPref val="3"/>
        </dgm:presLayoutVars>
      </dgm:prSet>
      <dgm:spPr/>
    </dgm:pt>
    <dgm:pt modelId="{60F3A3EA-DDF6-4241-94DF-E58327AF6FF6}" type="pres">
      <dgm:prSet presAssocID="{DB4D0E27-C284-4E5F-85A7-D4BD284A4EB0}" presName="hierChild4" presStyleCnt="0"/>
      <dgm:spPr/>
    </dgm:pt>
    <dgm:pt modelId="{7D14DCEE-2CE1-462D-81FC-46CCC91A5CFD}" type="pres">
      <dgm:prSet presAssocID="{7D7EA1B5-8640-49BA-8972-F7152D03897D}" presName="Name10" presStyleLbl="parChTrans1D2" presStyleIdx="2" presStyleCnt="3"/>
      <dgm:spPr/>
    </dgm:pt>
    <dgm:pt modelId="{314103E0-67C1-4279-9A0D-AFEDE6897039}" type="pres">
      <dgm:prSet presAssocID="{27A509A1-BF7D-47C0-99E0-2AB7DA78E8A9}" presName="hierRoot2" presStyleCnt="0"/>
      <dgm:spPr/>
    </dgm:pt>
    <dgm:pt modelId="{F940144F-A12F-495B-A743-4FD0C6E5F264}" type="pres">
      <dgm:prSet presAssocID="{27A509A1-BF7D-47C0-99E0-2AB7DA78E8A9}" presName="composite2" presStyleCnt="0"/>
      <dgm:spPr/>
    </dgm:pt>
    <dgm:pt modelId="{4CD790EC-B0D2-4358-BD1E-3F6C91740518}" type="pres">
      <dgm:prSet presAssocID="{27A509A1-BF7D-47C0-99E0-2AB7DA78E8A9}" presName="background2" presStyleLbl="node2" presStyleIdx="2" presStyleCnt="3"/>
      <dgm:spPr/>
    </dgm:pt>
    <dgm:pt modelId="{E8E569D2-9D4A-4764-80A7-AF76EA07E081}" type="pres">
      <dgm:prSet presAssocID="{27A509A1-BF7D-47C0-99E0-2AB7DA78E8A9}" presName="text2" presStyleLbl="fgAcc2" presStyleIdx="2" presStyleCnt="3">
        <dgm:presLayoutVars>
          <dgm:chPref val="3"/>
        </dgm:presLayoutVars>
      </dgm:prSet>
      <dgm:spPr/>
    </dgm:pt>
    <dgm:pt modelId="{9D951D8E-4F59-4815-840B-86E9EB9531E7}" type="pres">
      <dgm:prSet presAssocID="{27A509A1-BF7D-47C0-99E0-2AB7DA78E8A9}" presName="hierChild3" presStyleCnt="0"/>
      <dgm:spPr/>
    </dgm:pt>
    <dgm:pt modelId="{DDDDC968-5D0E-44B1-B986-A20B534B2A12}" type="pres">
      <dgm:prSet presAssocID="{EC7F703D-A3A4-4EC2-92AB-C5976EC314FB}" presName="Name17" presStyleLbl="parChTrans1D3" presStyleIdx="6" presStyleCnt="7"/>
      <dgm:spPr/>
    </dgm:pt>
    <dgm:pt modelId="{6337B20B-3EA2-4788-8202-50782F03E468}" type="pres">
      <dgm:prSet presAssocID="{A71924B5-9315-499C-A989-5437995338E4}" presName="hierRoot3" presStyleCnt="0"/>
      <dgm:spPr/>
    </dgm:pt>
    <dgm:pt modelId="{F611B6FD-FCCE-4685-B418-35003198F635}" type="pres">
      <dgm:prSet presAssocID="{A71924B5-9315-499C-A989-5437995338E4}" presName="composite3" presStyleCnt="0"/>
      <dgm:spPr/>
    </dgm:pt>
    <dgm:pt modelId="{08BFF348-77C8-48F9-958E-DED6CCB6C899}" type="pres">
      <dgm:prSet presAssocID="{A71924B5-9315-499C-A989-5437995338E4}" presName="background3" presStyleLbl="node3" presStyleIdx="6" presStyleCnt="7"/>
      <dgm:spPr/>
    </dgm:pt>
    <dgm:pt modelId="{08E0ED7E-0B6F-42BD-B064-1F1F9676A300}" type="pres">
      <dgm:prSet presAssocID="{A71924B5-9315-499C-A989-5437995338E4}" presName="text3" presStyleLbl="fgAcc3" presStyleIdx="6" presStyleCnt="7">
        <dgm:presLayoutVars>
          <dgm:chPref val="3"/>
        </dgm:presLayoutVars>
      </dgm:prSet>
      <dgm:spPr/>
    </dgm:pt>
    <dgm:pt modelId="{CB49C2A7-AFB4-41A9-9116-D124E696EF79}" type="pres">
      <dgm:prSet presAssocID="{A71924B5-9315-499C-A989-5437995338E4}" presName="hierChild4" presStyleCnt="0"/>
      <dgm:spPr/>
    </dgm:pt>
    <dgm:pt modelId="{E037A21A-9742-4DC4-81BB-433164BB215B}" type="pres">
      <dgm:prSet presAssocID="{5AF58F6E-ED53-4773-AA58-AF7D544E1C47}" presName="Name23" presStyleLbl="parChTrans1D4" presStyleIdx="3" presStyleCnt="4"/>
      <dgm:spPr/>
    </dgm:pt>
    <dgm:pt modelId="{74DFCA4D-A053-4B05-883F-7E63C904E06D}" type="pres">
      <dgm:prSet presAssocID="{D30A0E3F-9E2A-4CA3-A9C8-27F9A7C4483A}" presName="hierRoot4" presStyleCnt="0"/>
      <dgm:spPr/>
    </dgm:pt>
    <dgm:pt modelId="{F5B6D09E-3445-450B-97B0-1930A33DD544}" type="pres">
      <dgm:prSet presAssocID="{D30A0E3F-9E2A-4CA3-A9C8-27F9A7C4483A}" presName="composite4" presStyleCnt="0"/>
      <dgm:spPr/>
    </dgm:pt>
    <dgm:pt modelId="{FA9510A9-5650-4DF6-877F-5D6609CB51C7}" type="pres">
      <dgm:prSet presAssocID="{D30A0E3F-9E2A-4CA3-A9C8-27F9A7C4483A}" presName="background4" presStyleLbl="node4" presStyleIdx="3" presStyleCnt="4"/>
      <dgm:spPr/>
    </dgm:pt>
    <dgm:pt modelId="{D3627898-81F8-4D3E-AF80-0043B9A2C71D}" type="pres">
      <dgm:prSet presAssocID="{D30A0E3F-9E2A-4CA3-A9C8-27F9A7C4483A}" presName="text4" presStyleLbl="fgAcc4" presStyleIdx="3" presStyleCnt="4">
        <dgm:presLayoutVars>
          <dgm:chPref val="3"/>
        </dgm:presLayoutVars>
      </dgm:prSet>
      <dgm:spPr/>
    </dgm:pt>
    <dgm:pt modelId="{6DCEAF41-D17C-4671-8582-E67857B04EAC}" type="pres">
      <dgm:prSet presAssocID="{D30A0E3F-9E2A-4CA3-A9C8-27F9A7C4483A}" presName="hierChild5" presStyleCnt="0"/>
      <dgm:spPr/>
    </dgm:pt>
  </dgm:ptLst>
  <dgm:cxnLst>
    <dgm:cxn modelId="{450C0E01-E52E-4BD3-B262-7A4E0008CBB5}" srcId="{27A509A1-BF7D-47C0-99E0-2AB7DA78E8A9}" destId="{A71924B5-9315-499C-A989-5437995338E4}" srcOrd="0" destOrd="0" parTransId="{EC7F703D-A3A4-4EC2-92AB-C5976EC314FB}" sibTransId="{562B310B-A645-4889-BB86-BAF7C20C0A06}"/>
    <dgm:cxn modelId="{D2D3C101-D254-491A-A102-5F754BFB7ADC}" srcId="{FBA8C8D1-7881-43C9-A49A-1C6768070007}" destId="{AE0B2062-6BB9-4E6F-AC6F-2652254D1F0D}" srcOrd="0" destOrd="0" parTransId="{CF88F455-4E11-4361-84E9-31B9F2A4A865}" sibTransId="{04B38CE0-3C44-4E19-80FB-E6D93560B09F}"/>
    <dgm:cxn modelId="{BA019E07-33C9-44C2-AF45-D909F2FA18D7}" type="presOf" srcId="{00ACF360-425A-444D-B3AC-5CDCD109FCC9}" destId="{90F21495-1326-4383-A52B-3835CD473394}" srcOrd="0" destOrd="0" presId="urn:microsoft.com/office/officeart/2005/8/layout/hierarchy1"/>
    <dgm:cxn modelId="{60C5E30D-B1D1-4788-82F5-D4A709AA3697}" type="presOf" srcId="{DA3CBBA4-0E53-4BB8-8ACA-FFEB0911AF98}" destId="{86947784-1B7C-4085-92FB-15CDFCDEAFEB}" srcOrd="0" destOrd="0" presId="urn:microsoft.com/office/officeart/2005/8/layout/hierarchy1"/>
    <dgm:cxn modelId="{512B410E-9121-406C-9304-FBF7EFD49FEC}" srcId="{3D9D0940-F320-48A3-A92E-0EEFE2C1EFE7}" destId="{DB4D0E27-C284-4E5F-85A7-D4BD284A4EB0}" srcOrd="1" destOrd="0" parTransId="{A4621E0D-20AB-4BBA-A47E-C7E5C5A1E1BA}" sibTransId="{CB56055D-4F42-4E17-9BDE-E00F1F373A6E}"/>
    <dgm:cxn modelId="{B323F916-2CAE-44BC-BB98-693610AB9832}" type="presOf" srcId="{59B5B0D9-953A-4B0C-83F9-8A747767FE56}" destId="{3BE1D2BF-DF97-4E07-A822-D770C9366A6E}" srcOrd="0" destOrd="0" presId="urn:microsoft.com/office/officeart/2005/8/layout/hierarchy1"/>
    <dgm:cxn modelId="{8E2CEF21-CA45-44E2-9413-2546379C80F0}" type="presOf" srcId="{CF88F455-4E11-4361-84E9-31B9F2A4A865}" destId="{78378FFE-CA5D-4FEF-BD71-01649557A4A8}" srcOrd="0" destOrd="0" presId="urn:microsoft.com/office/officeart/2005/8/layout/hierarchy1"/>
    <dgm:cxn modelId="{EF7EEE22-23A0-43E0-B524-42B68F1E8DF8}" type="presOf" srcId="{7D7EA1B5-8640-49BA-8972-F7152D03897D}" destId="{7D14DCEE-2CE1-462D-81FC-46CCC91A5CFD}" srcOrd="0" destOrd="0" presId="urn:microsoft.com/office/officeart/2005/8/layout/hierarchy1"/>
    <dgm:cxn modelId="{DCF5BF28-2708-48F8-B1A0-F00F29456DEB}" type="presOf" srcId="{EC7F703D-A3A4-4EC2-92AB-C5976EC314FB}" destId="{DDDDC968-5D0E-44B1-B986-A20B534B2A12}" srcOrd="0" destOrd="0" presId="urn:microsoft.com/office/officeart/2005/8/layout/hierarchy1"/>
    <dgm:cxn modelId="{D7F4D428-39B6-4155-A4E0-2788785876CB}" type="presOf" srcId="{44C89FC7-D0DE-48BA-BCA1-8FA033738055}" destId="{3419A0CA-96CD-4D12-8D8E-283F6A6FDE91}" srcOrd="0" destOrd="0" presId="urn:microsoft.com/office/officeart/2005/8/layout/hierarchy1"/>
    <dgm:cxn modelId="{FB3C843C-9FF9-455D-8C95-AB125A71C317}" srcId="{DA3CBBA4-0E53-4BB8-8ACA-FFEB0911AF98}" destId="{3D9D0940-F320-48A3-A92E-0EEFE2C1EFE7}" srcOrd="1" destOrd="0" parTransId="{44C89FC7-D0DE-48BA-BCA1-8FA033738055}" sibTransId="{7B7E89B8-2FA1-47B5-B8B0-3B8CC641CE3D}"/>
    <dgm:cxn modelId="{CF7A333E-1432-4013-B547-0EB244455626}" type="presOf" srcId="{07FF50A3-CA5C-487B-80B4-77D3A8CFDFDD}" destId="{36DE7506-893E-46B1-A199-0E5DE5516742}" srcOrd="0" destOrd="0" presId="urn:microsoft.com/office/officeart/2005/8/layout/hierarchy1"/>
    <dgm:cxn modelId="{CAEC483E-319A-429F-A453-D0BB8903930F}" type="presOf" srcId="{AE0B2062-6BB9-4E6F-AC6F-2652254D1F0D}" destId="{83F51FE5-7DB6-462F-B827-2CAF7353BAAE}" srcOrd="0" destOrd="0" presId="urn:microsoft.com/office/officeart/2005/8/layout/hierarchy1"/>
    <dgm:cxn modelId="{0B85B968-5E14-4AC4-891B-E0C86797C3DD}" type="presOf" srcId="{54896914-6E16-4D1B-B85B-D2A55D769C4D}" destId="{341CAB91-53CD-4764-B4D9-E64364B1082E}" srcOrd="0" destOrd="0" presId="urn:microsoft.com/office/officeart/2005/8/layout/hierarchy1"/>
    <dgm:cxn modelId="{C200E949-242B-4CA8-8D18-0EB083E99BDD}" srcId="{86C491E2-43D1-4926-9A85-2F5E1801CFB8}" destId="{FBA8C8D1-7881-43C9-A49A-1C6768070007}" srcOrd="3" destOrd="0" parTransId="{860F9218-624E-4F1B-9C2F-4DEE2467BA0B}" sibTransId="{71276541-6EFE-41DA-94A9-D6DCB2277284}"/>
    <dgm:cxn modelId="{2A9CA56A-132C-4B6B-BB43-3820AF51D390}" srcId="{00ACF360-425A-444D-B3AC-5CDCD109FCC9}" destId="{BED29627-427D-46BD-86C4-94C4F35E3066}" srcOrd="0" destOrd="0" parTransId="{71FE2C2C-1B71-4E56-BB01-0D21F2A0F5F0}" sibTransId="{D0AEFDD6-5590-4202-A156-A03341FE9CF9}"/>
    <dgm:cxn modelId="{84AEE26B-3FF9-47CD-8BD9-3E1A1E8F6A6A}" srcId="{DA3CBBA4-0E53-4BB8-8ACA-FFEB0911AF98}" destId="{86C491E2-43D1-4926-9A85-2F5E1801CFB8}" srcOrd="0" destOrd="0" parTransId="{54896914-6E16-4D1B-B85B-D2A55D769C4D}" sibTransId="{1BF0D75C-6F0C-4133-9AB2-44EB15ED6A52}"/>
    <dgm:cxn modelId="{755E424F-6FCA-48FB-A69B-DC924F29A73F}" srcId="{86C491E2-43D1-4926-9A85-2F5E1801CFB8}" destId="{122520AC-63EF-474D-B016-0BD2D5246743}" srcOrd="0" destOrd="0" parTransId="{D0F3B1CA-DBD5-4A2D-B03A-293234CF95E9}" sibTransId="{5363654F-E60F-4F8F-B56F-F8A70ECA4756}"/>
    <dgm:cxn modelId="{41C7A66F-80EE-46F4-941B-6F974B7694F6}" srcId="{122520AC-63EF-474D-B016-0BD2D5246743}" destId="{A7E37DF6-F3AB-404C-B485-BE89B6A7CC1B}" srcOrd="0" destOrd="0" parTransId="{8020DD03-945E-40E4-B4EF-8CC8B02E0DD5}" sibTransId="{0C333616-34D4-44F9-BBB4-4FB92A015708}"/>
    <dgm:cxn modelId="{07BC1A70-E648-4BFA-A290-4C16981BBE39}" type="presOf" srcId="{FBA8C8D1-7881-43C9-A49A-1C6768070007}" destId="{A86EC89A-E008-41A7-88A5-03848F79F8EF}" srcOrd="0" destOrd="0" presId="urn:microsoft.com/office/officeart/2005/8/layout/hierarchy1"/>
    <dgm:cxn modelId="{9548D370-B8C3-419E-AE17-1911A0FDCC03}" type="presOf" srcId="{5AF58F6E-ED53-4773-AA58-AF7D544E1C47}" destId="{E037A21A-9742-4DC4-81BB-433164BB215B}" srcOrd="0" destOrd="0" presId="urn:microsoft.com/office/officeart/2005/8/layout/hierarchy1"/>
    <dgm:cxn modelId="{B31C5574-14C4-4AA9-A837-ABF8E08540F2}" type="presOf" srcId="{A7E37DF6-F3AB-404C-B485-BE89B6A7CC1B}" destId="{7C135D6A-39D6-4C11-9069-D43628B2B8E5}" srcOrd="0" destOrd="0" presId="urn:microsoft.com/office/officeart/2005/8/layout/hierarchy1"/>
    <dgm:cxn modelId="{0B24867E-FE6E-4A5F-BABC-35061EA6CB46}" type="presOf" srcId="{1D7E7A36-25CB-43B6-8B14-D2AC2402942B}" destId="{1BD5F32F-5CDB-4B35-8882-B4C0DD4541D1}" srcOrd="0" destOrd="0" presId="urn:microsoft.com/office/officeart/2005/8/layout/hierarchy1"/>
    <dgm:cxn modelId="{BC49C87F-778D-42E1-89FA-6D565EDDFA59}" srcId="{07FF50A3-CA5C-487B-80B4-77D3A8CFDFDD}" destId="{DA3CBBA4-0E53-4BB8-8ACA-FFEB0911AF98}" srcOrd="0" destOrd="0" parTransId="{A4721DF1-5E53-4914-B5E6-F692C82CE2AE}" sibTransId="{1C2E142B-19A5-40BD-B2BC-930375701CC1}"/>
    <dgm:cxn modelId="{EC2CBB84-EB0C-4C23-ADDB-9EB3FDDC6C18}" type="presOf" srcId="{27A509A1-BF7D-47C0-99E0-2AB7DA78E8A9}" destId="{E8E569D2-9D4A-4764-80A7-AF76EA07E081}" srcOrd="0" destOrd="0" presId="urn:microsoft.com/office/officeart/2005/8/layout/hierarchy1"/>
    <dgm:cxn modelId="{2D68B185-E650-4A12-BA69-170378E10A2B}" type="presOf" srcId="{A4621E0D-20AB-4BBA-A47E-C7E5C5A1E1BA}" destId="{DF468481-8F54-49F6-ADEC-458F12E56A74}" srcOrd="0" destOrd="0" presId="urn:microsoft.com/office/officeart/2005/8/layout/hierarchy1"/>
    <dgm:cxn modelId="{B1DE2388-5147-424C-ACAA-B3F9998734A6}" type="presOf" srcId="{D0F3B1CA-DBD5-4A2D-B03A-293234CF95E9}" destId="{D97F4668-C252-4423-AB5B-2488760338AF}" srcOrd="0" destOrd="0" presId="urn:microsoft.com/office/officeart/2005/8/layout/hierarchy1"/>
    <dgm:cxn modelId="{C936658C-6382-4500-8FC9-B5D4332AC51B}" type="presOf" srcId="{D30A0E3F-9E2A-4CA3-A9C8-27F9A7C4483A}" destId="{D3627898-81F8-4D3E-AF80-0043B9A2C71D}" srcOrd="0" destOrd="0" presId="urn:microsoft.com/office/officeart/2005/8/layout/hierarchy1"/>
    <dgm:cxn modelId="{03E8F89D-0099-4B7A-8E94-58CE99ED9D0A}" type="presOf" srcId="{D0FA0AE6-72EA-4E0C-98DC-B385AB5D49DD}" destId="{01B65C07-7DCA-4C89-AEB3-62302134CF08}" srcOrd="0" destOrd="0" presId="urn:microsoft.com/office/officeart/2005/8/layout/hierarchy1"/>
    <dgm:cxn modelId="{AA9EF1B5-B720-4FF0-9440-BA088BCC245D}" type="presOf" srcId="{35B6F01E-E612-405E-B11A-BE4EC5182C25}" destId="{27B46EE8-97D1-45F8-AE9D-EB114EF59BC2}" srcOrd="0" destOrd="0" presId="urn:microsoft.com/office/officeart/2005/8/layout/hierarchy1"/>
    <dgm:cxn modelId="{B3645BB7-7554-45B4-AB1F-0C81754299BD}" type="presOf" srcId="{A71924B5-9315-499C-A989-5437995338E4}" destId="{08E0ED7E-0B6F-42BD-B064-1F1F9676A300}" srcOrd="0" destOrd="0" presId="urn:microsoft.com/office/officeart/2005/8/layout/hierarchy1"/>
    <dgm:cxn modelId="{BB3026B9-C3B1-4DC7-B8BA-AA484910EB8B}" type="presOf" srcId="{C4D2571C-5CD3-4639-A2ED-FF1E32C1E534}" destId="{72166765-0619-4079-8716-7A3C749CCEB0}" srcOrd="0" destOrd="0" presId="urn:microsoft.com/office/officeart/2005/8/layout/hierarchy1"/>
    <dgm:cxn modelId="{48CB0BBB-DED6-4D77-BBE6-70FE8F7E56D6}" type="presOf" srcId="{71FE2C2C-1B71-4E56-BB01-0D21F2A0F5F0}" destId="{71929F1D-D993-4650-AB7D-83A868FA5978}" srcOrd="0" destOrd="0" presId="urn:microsoft.com/office/officeart/2005/8/layout/hierarchy1"/>
    <dgm:cxn modelId="{5602DABF-23AF-486E-9C50-AE83FA755F5D}" srcId="{3D9D0940-F320-48A3-A92E-0EEFE2C1EFE7}" destId="{D0FA0AE6-72EA-4E0C-98DC-B385AB5D49DD}" srcOrd="0" destOrd="0" parTransId="{35B6F01E-E612-405E-B11A-BE4EC5182C25}" sibTransId="{5FC30B4F-4073-44BA-8A56-683CF14AB5DA}"/>
    <dgm:cxn modelId="{D14DB6C8-27DD-4C18-9682-5646648951B0}" type="presOf" srcId="{122520AC-63EF-474D-B016-0BD2D5246743}" destId="{3C37FF5D-E3DA-4352-93CF-62FC27337638}" srcOrd="0" destOrd="0" presId="urn:microsoft.com/office/officeart/2005/8/layout/hierarchy1"/>
    <dgm:cxn modelId="{3B45FCD0-FE1C-4DC1-9999-4963B37E0540}" type="presOf" srcId="{860F9218-624E-4F1B-9C2F-4DEE2467BA0B}" destId="{8CA5FE6F-6DDD-4526-87D3-9106962336CB}" srcOrd="0" destOrd="0" presId="urn:microsoft.com/office/officeart/2005/8/layout/hierarchy1"/>
    <dgm:cxn modelId="{FF9277D2-BD8B-4A9E-A9FE-4B04DEC16907}" type="presOf" srcId="{86C491E2-43D1-4926-9A85-2F5E1801CFB8}" destId="{07367F91-E051-4603-B516-6CE89812AD3E}" srcOrd="0" destOrd="0" presId="urn:microsoft.com/office/officeart/2005/8/layout/hierarchy1"/>
    <dgm:cxn modelId="{B1E322DE-607A-4446-BA31-51CC1BB60742}" srcId="{A71924B5-9315-499C-A989-5437995338E4}" destId="{D30A0E3F-9E2A-4CA3-A9C8-27F9A7C4483A}" srcOrd="0" destOrd="0" parTransId="{5AF58F6E-ED53-4773-AA58-AF7D544E1C47}" sibTransId="{B58BA1CE-A9DC-4AC0-9B12-D7231673E3C2}"/>
    <dgm:cxn modelId="{59BE9BE5-CBB5-4A83-A438-4C527A05B1AC}" type="presOf" srcId="{BED29627-427D-46BD-86C4-94C4F35E3066}" destId="{6F1011A9-A8DF-470D-9DB6-9B8E3F8A4254}" srcOrd="0" destOrd="0" presId="urn:microsoft.com/office/officeart/2005/8/layout/hierarchy1"/>
    <dgm:cxn modelId="{99A781E6-0360-46F0-8B99-6EF3CE8760B5}" srcId="{86C491E2-43D1-4926-9A85-2F5E1801CFB8}" destId="{00ACF360-425A-444D-B3AC-5CDCD109FCC9}" srcOrd="1" destOrd="0" parTransId="{C4D2571C-5CD3-4639-A2ED-FF1E32C1E534}" sibTransId="{42DE404B-81E7-42A1-9D03-7BCDA4D22647}"/>
    <dgm:cxn modelId="{F4C313ED-DA53-433A-9A6B-762EA6E30659}" srcId="{86C491E2-43D1-4926-9A85-2F5E1801CFB8}" destId="{1D7E7A36-25CB-43B6-8B14-D2AC2402942B}" srcOrd="2" destOrd="0" parTransId="{59B5B0D9-953A-4B0C-83F9-8A747767FE56}" sibTransId="{4A54F031-B22E-45A1-A0E6-DCB5C5DCC183}"/>
    <dgm:cxn modelId="{533836EE-9BAB-41FD-BC9C-F07A5A21D862}" type="presOf" srcId="{3D9D0940-F320-48A3-A92E-0EEFE2C1EFE7}" destId="{8B47CA3E-1B14-443F-8366-8EF18300E447}" srcOrd="0" destOrd="0" presId="urn:microsoft.com/office/officeart/2005/8/layout/hierarchy1"/>
    <dgm:cxn modelId="{74AEF4EE-FCB1-4B28-B9AA-BBD52AB5CBE6}" srcId="{DA3CBBA4-0E53-4BB8-8ACA-FFEB0911AF98}" destId="{27A509A1-BF7D-47C0-99E0-2AB7DA78E8A9}" srcOrd="2" destOrd="0" parTransId="{7D7EA1B5-8640-49BA-8972-F7152D03897D}" sibTransId="{6C4B8FB4-FC9F-4117-99C2-E3E44CF3A85C}"/>
    <dgm:cxn modelId="{85C18DF6-6B26-43B0-AE4E-83101DB13367}" type="presOf" srcId="{8020DD03-945E-40E4-B4EF-8CC8B02E0DD5}" destId="{D7631997-6612-4FB1-9072-C6CCD89AEB8C}" srcOrd="0" destOrd="0" presId="urn:microsoft.com/office/officeart/2005/8/layout/hierarchy1"/>
    <dgm:cxn modelId="{CB7E99FC-AF2D-40A5-904D-C364200BDA6E}" type="presOf" srcId="{DB4D0E27-C284-4E5F-85A7-D4BD284A4EB0}" destId="{F3FF8362-A8E1-4FD1-9A83-74E4E7F10B3F}" srcOrd="0" destOrd="0" presId="urn:microsoft.com/office/officeart/2005/8/layout/hierarchy1"/>
    <dgm:cxn modelId="{FC72656A-B78A-4728-9DBD-F741A548E540}" type="presParOf" srcId="{36DE7506-893E-46B1-A199-0E5DE5516742}" destId="{9A839F64-09C6-4AAD-ADC9-922786CA9C3B}" srcOrd="0" destOrd="0" presId="urn:microsoft.com/office/officeart/2005/8/layout/hierarchy1"/>
    <dgm:cxn modelId="{36DF31F1-69DA-4565-A2F7-905F927DCD68}" type="presParOf" srcId="{9A839F64-09C6-4AAD-ADC9-922786CA9C3B}" destId="{355CB62C-30D9-4698-B34C-AD00A70B0EC5}" srcOrd="0" destOrd="0" presId="urn:microsoft.com/office/officeart/2005/8/layout/hierarchy1"/>
    <dgm:cxn modelId="{3069E634-996F-4CC9-AE8B-4A8647B1B168}" type="presParOf" srcId="{355CB62C-30D9-4698-B34C-AD00A70B0EC5}" destId="{B9FC179A-8617-4C9D-8B29-475517EE34D6}" srcOrd="0" destOrd="0" presId="urn:microsoft.com/office/officeart/2005/8/layout/hierarchy1"/>
    <dgm:cxn modelId="{9D76216D-8198-40E5-86B2-A4BFF78D9EDD}" type="presParOf" srcId="{355CB62C-30D9-4698-B34C-AD00A70B0EC5}" destId="{86947784-1B7C-4085-92FB-15CDFCDEAFEB}" srcOrd="1" destOrd="0" presId="urn:microsoft.com/office/officeart/2005/8/layout/hierarchy1"/>
    <dgm:cxn modelId="{1DA14AAE-1DC5-46E1-92CC-80DCE94DC5AF}" type="presParOf" srcId="{9A839F64-09C6-4AAD-ADC9-922786CA9C3B}" destId="{AACB20AC-E858-410A-8B0A-55DDCE4EC8C6}" srcOrd="1" destOrd="0" presId="urn:microsoft.com/office/officeart/2005/8/layout/hierarchy1"/>
    <dgm:cxn modelId="{7CC03377-93C8-465C-B76A-B7B98B699293}" type="presParOf" srcId="{AACB20AC-E858-410A-8B0A-55DDCE4EC8C6}" destId="{341CAB91-53CD-4764-B4D9-E64364B1082E}" srcOrd="0" destOrd="0" presId="urn:microsoft.com/office/officeart/2005/8/layout/hierarchy1"/>
    <dgm:cxn modelId="{EB63374E-E395-4FEA-8639-C28AB16DA7A2}" type="presParOf" srcId="{AACB20AC-E858-410A-8B0A-55DDCE4EC8C6}" destId="{AF043029-D399-43E3-87AE-FB31258724FF}" srcOrd="1" destOrd="0" presId="urn:microsoft.com/office/officeart/2005/8/layout/hierarchy1"/>
    <dgm:cxn modelId="{E1D47F98-573A-40F4-B4DD-756357640881}" type="presParOf" srcId="{AF043029-D399-43E3-87AE-FB31258724FF}" destId="{DBC2DAC5-74F1-4165-B745-A1644349B564}" srcOrd="0" destOrd="0" presId="urn:microsoft.com/office/officeart/2005/8/layout/hierarchy1"/>
    <dgm:cxn modelId="{B2BE2078-3E0C-494F-AB12-9BDC3D7B6BC3}" type="presParOf" srcId="{DBC2DAC5-74F1-4165-B745-A1644349B564}" destId="{D4168785-2056-44E4-953F-5E0A040C819C}" srcOrd="0" destOrd="0" presId="urn:microsoft.com/office/officeart/2005/8/layout/hierarchy1"/>
    <dgm:cxn modelId="{195A610E-8D1B-4957-9DA0-469416B7253F}" type="presParOf" srcId="{DBC2DAC5-74F1-4165-B745-A1644349B564}" destId="{07367F91-E051-4603-B516-6CE89812AD3E}" srcOrd="1" destOrd="0" presId="urn:microsoft.com/office/officeart/2005/8/layout/hierarchy1"/>
    <dgm:cxn modelId="{8C8EBA15-62DD-4AF3-9D24-711CC6B25E95}" type="presParOf" srcId="{AF043029-D399-43E3-87AE-FB31258724FF}" destId="{4A13D897-B54A-4041-AEB3-3C35EAE01246}" srcOrd="1" destOrd="0" presId="urn:microsoft.com/office/officeart/2005/8/layout/hierarchy1"/>
    <dgm:cxn modelId="{156F9BFE-46DF-49D0-84B4-21B70F98A120}" type="presParOf" srcId="{4A13D897-B54A-4041-AEB3-3C35EAE01246}" destId="{D97F4668-C252-4423-AB5B-2488760338AF}" srcOrd="0" destOrd="0" presId="urn:microsoft.com/office/officeart/2005/8/layout/hierarchy1"/>
    <dgm:cxn modelId="{3BD460AD-EE87-4962-BD67-6D5C640FCE3C}" type="presParOf" srcId="{4A13D897-B54A-4041-AEB3-3C35EAE01246}" destId="{1E9D2EA8-E85A-4899-A8FD-0F25B79B3B07}" srcOrd="1" destOrd="0" presId="urn:microsoft.com/office/officeart/2005/8/layout/hierarchy1"/>
    <dgm:cxn modelId="{75904A26-4496-4013-8D79-6B182297D1DA}" type="presParOf" srcId="{1E9D2EA8-E85A-4899-A8FD-0F25B79B3B07}" destId="{AA360383-595E-4FFD-9551-B8AFC7C4C2EF}" srcOrd="0" destOrd="0" presId="urn:microsoft.com/office/officeart/2005/8/layout/hierarchy1"/>
    <dgm:cxn modelId="{A2B9E538-E2B8-4E1C-B78A-157D1998985B}" type="presParOf" srcId="{AA360383-595E-4FFD-9551-B8AFC7C4C2EF}" destId="{741A6A4F-9635-4618-8C29-EA89E85277E5}" srcOrd="0" destOrd="0" presId="urn:microsoft.com/office/officeart/2005/8/layout/hierarchy1"/>
    <dgm:cxn modelId="{CA025E5F-AEE9-4D52-9C70-26953C1344C9}" type="presParOf" srcId="{AA360383-595E-4FFD-9551-B8AFC7C4C2EF}" destId="{3C37FF5D-E3DA-4352-93CF-62FC27337638}" srcOrd="1" destOrd="0" presId="urn:microsoft.com/office/officeart/2005/8/layout/hierarchy1"/>
    <dgm:cxn modelId="{147AF83F-003F-468A-87EB-420BF5F8D18A}" type="presParOf" srcId="{1E9D2EA8-E85A-4899-A8FD-0F25B79B3B07}" destId="{F5724732-C13A-4611-9298-5048EBB971CE}" srcOrd="1" destOrd="0" presId="urn:microsoft.com/office/officeart/2005/8/layout/hierarchy1"/>
    <dgm:cxn modelId="{6BF50089-6F4D-4E1E-87DB-B2AFEB12D304}" type="presParOf" srcId="{F5724732-C13A-4611-9298-5048EBB971CE}" destId="{D7631997-6612-4FB1-9072-C6CCD89AEB8C}" srcOrd="0" destOrd="0" presId="urn:microsoft.com/office/officeart/2005/8/layout/hierarchy1"/>
    <dgm:cxn modelId="{0EB5C768-F188-4C99-B3B1-9DECFA269360}" type="presParOf" srcId="{F5724732-C13A-4611-9298-5048EBB971CE}" destId="{8EB97624-E903-4D96-9F59-CD9BC204D9EE}" srcOrd="1" destOrd="0" presId="urn:microsoft.com/office/officeart/2005/8/layout/hierarchy1"/>
    <dgm:cxn modelId="{BA617D5F-35F0-4A74-9E98-D717C63231CD}" type="presParOf" srcId="{8EB97624-E903-4D96-9F59-CD9BC204D9EE}" destId="{8E348509-CBE4-4335-9A52-3F39EF19A4CB}" srcOrd="0" destOrd="0" presId="urn:microsoft.com/office/officeart/2005/8/layout/hierarchy1"/>
    <dgm:cxn modelId="{458A74CC-7CB4-4512-84AC-583E4B0FD780}" type="presParOf" srcId="{8E348509-CBE4-4335-9A52-3F39EF19A4CB}" destId="{47101434-2376-41A5-A3A7-E5ED1973C89C}" srcOrd="0" destOrd="0" presId="urn:microsoft.com/office/officeart/2005/8/layout/hierarchy1"/>
    <dgm:cxn modelId="{04D21B44-F868-467C-A412-D65FEC7208F1}" type="presParOf" srcId="{8E348509-CBE4-4335-9A52-3F39EF19A4CB}" destId="{7C135D6A-39D6-4C11-9069-D43628B2B8E5}" srcOrd="1" destOrd="0" presId="urn:microsoft.com/office/officeart/2005/8/layout/hierarchy1"/>
    <dgm:cxn modelId="{A8E03E25-0202-405A-AD40-A0FD7257568A}" type="presParOf" srcId="{8EB97624-E903-4D96-9F59-CD9BC204D9EE}" destId="{B8EFF70D-1849-4924-B1E1-3DB3800FDA59}" srcOrd="1" destOrd="0" presId="urn:microsoft.com/office/officeart/2005/8/layout/hierarchy1"/>
    <dgm:cxn modelId="{93A447F8-20DB-4B67-8499-B665C4E90D26}" type="presParOf" srcId="{4A13D897-B54A-4041-AEB3-3C35EAE01246}" destId="{72166765-0619-4079-8716-7A3C749CCEB0}" srcOrd="2" destOrd="0" presId="urn:microsoft.com/office/officeart/2005/8/layout/hierarchy1"/>
    <dgm:cxn modelId="{97DFB2A4-02EF-467C-8CC5-8D75FB8182CC}" type="presParOf" srcId="{4A13D897-B54A-4041-AEB3-3C35EAE01246}" destId="{745E5B2A-E2ED-4FD9-B71D-A4DC04AEA2AF}" srcOrd="3" destOrd="0" presId="urn:microsoft.com/office/officeart/2005/8/layout/hierarchy1"/>
    <dgm:cxn modelId="{483604AC-D59C-4574-A94C-9716201782EF}" type="presParOf" srcId="{745E5B2A-E2ED-4FD9-B71D-A4DC04AEA2AF}" destId="{1BFD7616-E0B3-40F8-8BE8-E01C4B681BDA}" srcOrd="0" destOrd="0" presId="urn:microsoft.com/office/officeart/2005/8/layout/hierarchy1"/>
    <dgm:cxn modelId="{C9FE18FC-8D74-45E8-8C78-25019D9287EE}" type="presParOf" srcId="{1BFD7616-E0B3-40F8-8BE8-E01C4B681BDA}" destId="{4E762189-5046-48D3-BA41-E6FB3A5553DB}" srcOrd="0" destOrd="0" presId="urn:microsoft.com/office/officeart/2005/8/layout/hierarchy1"/>
    <dgm:cxn modelId="{433796E6-367E-41ED-B69C-A09564A0D027}" type="presParOf" srcId="{1BFD7616-E0B3-40F8-8BE8-E01C4B681BDA}" destId="{90F21495-1326-4383-A52B-3835CD473394}" srcOrd="1" destOrd="0" presId="urn:microsoft.com/office/officeart/2005/8/layout/hierarchy1"/>
    <dgm:cxn modelId="{3D5E6A93-D387-450C-BEF7-7CD7ADF1FCA5}" type="presParOf" srcId="{745E5B2A-E2ED-4FD9-B71D-A4DC04AEA2AF}" destId="{DFB55F8E-EA6C-4F06-9E90-6AE77FBC3A68}" srcOrd="1" destOrd="0" presId="urn:microsoft.com/office/officeart/2005/8/layout/hierarchy1"/>
    <dgm:cxn modelId="{D841A9FA-AB47-466F-A9AB-CE3FC7A9FC0C}" type="presParOf" srcId="{DFB55F8E-EA6C-4F06-9E90-6AE77FBC3A68}" destId="{71929F1D-D993-4650-AB7D-83A868FA5978}" srcOrd="0" destOrd="0" presId="urn:microsoft.com/office/officeart/2005/8/layout/hierarchy1"/>
    <dgm:cxn modelId="{6AD42A11-5CCB-405D-BF88-10CAA7314630}" type="presParOf" srcId="{DFB55F8E-EA6C-4F06-9E90-6AE77FBC3A68}" destId="{46B86E93-0AE8-4885-BFEB-F46769E125B9}" srcOrd="1" destOrd="0" presId="urn:microsoft.com/office/officeart/2005/8/layout/hierarchy1"/>
    <dgm:cxn modelId="{B23E1714-EE0D-43C1-ACFF-99C65D2DE7BF}" type="presParOf" srcId="{46B86E93-0AE8-4885-BFEB-F46769E125B9}" destId="{1116941C-0843-4BD8-8365-9CAE67FC5DC5}" srcOrd="0" destOrd="0" presId="urn:microsoft.com/office/officeart/2005/8/layout/hierarchy1"/>
    <dgm:cxn modelId="{88B21C72-B285-4065-AB07-EE7D69F82758}" type="presParOf" srcId="{1116941C-0843-4BD8-8365-9CAE67FC5DC5}" destId="{A9CA80BB-6170-4658-B598-A368CFDC7D6B}" srcOrd="0" destOrd="0" presId="urn:microsoft.com/office/officeart/2005/8/layout/hierarchy1"/>
    <dgm:cxn modelId="{D0F4D4A5-D851-4E3A-95EB-F905B915B213}" type="presParOf" srcId="{1116941C-0843-4BD8-8365-9CAE67FC5DC5}" destId="{6F1011A9-A8DF-470D-9DB6-9B8E3F8A4254}" srcOrd="1" destOrd="0" presId="urn:microsoft.com/office/officeart/2005/8/layout/hierarchy1"/>
    <dgm:cxn modelId="{65ECD145-B40B-40FE-8F81-AD34D236A975}" type="presParOf" srcId="{46B86E93-0AE8-4885-BFEB-F46769E125B9}" destId="{7D05B7B8-37FE-4F03-91A5-939F4B44F71E}" srcOrd="1" destOrd="0" presId="urn:microsoft.com/office/officeart/2005/8/layout/hierarchy1"/>
    <dgm:cxn modelId="{0688FB5A-9BB2-4A8E-AC86-FB01FE7812B4}" type="presParOf" srcId="{4A13D897-B54A-4041-AEB3-3C35EAE01246}" destId="{3BE1D2BF-DF97-4E07-A822-D770C9366A6E}" srcOrd="4" destOrd="0" presId="urn:microsoft.com/office/officeart/2005/8/layout/hierarchy1"/>
    <dgm:cxn modelId="{DF70D7B0-C564-4EB2-95EE-7B16A68FCCB2}" type="presParOf" srcId="{4A13D897-B54A-4041-AEB3-3C35EAE01246}" destId="{4369B0BC-4172-4A3B-8E55-2A1345CAA311}" srcOrd="5" destOrd="0" presId="urn:microsoft.com/office/officeart/2005/8/layout/hierarchy1"/>
    <dgm:cxn modelId="{CEA00544-C771-48C1-98B8-7F65C45A08A8}" type="presParOf" srcId="{4369B0BC-4172-4A3B-8E55-2A1345CAA311}" destId="{F066A9F1-40ED-4614-8213-42276333161E}" srcOrd="0" destOrd="0" presId="urn:microsoft.com/office/officeart/2005/8/layout/hierarchy1"/>
    <dgm:cxn modelId="{5859EC20-059E-4E37-8C6B-C1887F1F4188}" type="presParOf" srcId="{F066A9F1-40ED-4614-8213-42276333161E}" destId="{8B8147EA-B31F-4298-8036-D622C1418CAB}" srcOrd="0" destOrd="0" presId="urn:microsoft.com/office/officeart/2005/8/layout/hierarchy1"/>
    <dgm:cxn modelId="{284C4304-68FD-45D8-B8D1-F5A42888C6BE}" type="presParOf" srcId="{F066A9F1-40ED-4614-8213-42276333161E}" destId="{1BD5F32F-5CDB-4B35-8882-B4C0DD4541D1}" srcOrd="1" destOrd="0" presId="urn:microsoft.com/office/officeart/2005/8/layout/hierarchy1"/>
    <dgm:cxn modelId="{4FCE11A8-0D6F-40A6-B88C-26D4EB77D914}" type="presParOf" srcId="{4369B0BC-4172-4A3B-8E55-2A1345CAA311}" destId="{11328B80-765F-4A99-90CE-882BD45E3B7D}" srcOrd="1" destOrd="0" presId="urn:microsoft.com/office/officeart/2005/8/layout/hierarchy1"/>
    <dgm:cxn modelId="{35F008F8-D911-4E9B-83A5-CC32FA3C2673}" type="presParOf" srcId="{4A13D897-B54A-4041-AEB3-3C35EAE01246}" destId="{8CA5FE6F-6DDD-4526-87D3-9106962336CB}" srcOrd="6" destOrd="0" presId="urn:microsoft.com/office/officeart/2005/8/layout/hierarchy1"/>
    <dgm:cxn modelId="{6018065E-DD75-4076-8C09-64A4D0964170}" type="presParOf" srcId="{4A13D897-B54A-4041-AEB3-3C35EAE01246}" destId="{3794CCD3-D058-4AB8-ADD9-6FA874BA5886}" srcOrd="7" destOrd="0" presId="urn:microsoft.com/office/officeart/2005/8/layout/hierarchy1"/>
    <dgm:cxn modelId="{1CC87494-8CBA-4608-8BD6-488D01DA4114}" type="presParOf" srcId="{3794CCD3-D058-4AB8-ADD9-6FA874BA5886}" destId="{E0B6265B-11EF-4A65-BC07-DE0089D0BE6B}" srcOrd="0" destOrd="0" presId="urn:microsoft.com/office/officeart/2005/8/layout/hierarchy1"/>
    <dgm:cxn modelId="{7D81FA36-391F-406F-8DBB-7993F7196D34}" type="presParOf" srcId="{E0B6265B-11EF-4A65-BC07-DE0089D0BE6B}" destId="{05F1B204-984C-46B8-A0F0-2E46DA40864D}" srcOrd="0" destOrd="0" presId="urn:microsoft.com/office/officeart/2005/8/layout/hierarchy1"/>
    <dgm:cxn modelId="{39D3C3AC-4B02-4AF6-8EF5-632307ECBD99}" type="presParOf" srcId="{E0B6265B-11EF-4A65-BC07-DE0089D0BE6B}" destId="{A86EC89A-E008-41A7-88A5-03848F79F8EF}" srcOrd="1" destOrd="0" presId="urn:microsoft.com/office/officeart/2005/8/layout/hierarchy1"/>
    <dgm:cxn modelId="{3B9F1B4B-6A41-42FF-96E7-1506B4C6CD05}" type="presParOf" srcId="{3794CCD3-D058-4AB8-ADD9-6FA874BA5886}" destId="{4ADA5B9A-7FD5-4474-9710-3640494E5814}" srcOrd="1" destOrd="0" presId="urn:microsoft.com/office/officeart/2005/8/layout/hierarchy1"/>
    <dgm:cxn modelId="{BB41199E-A05C-46C3-AED1-C436D9D1988B}" type="presParOf" srcId="{4ADA5B9A-7FD5-4474-9710-3640494E5814}" destId="{78378FFE-CA5D-4FEF-BD71-01649557A4A8}" srcOrd="0" destOrd="0" presId="urn:microsoft.com/office/officeart/2005/8/layout/hierarchy1"/>
    <dgm:cxn modelId="{F3520F70-7B63-4BB9-85A0-4FC368588DD4}" type="presParOf" srcId="{4ADA5B9A-7FD5-4474-9710-3640494E5814}" destId="{9D2ADF15-21AE-43CC-8907-DEC01FDCF402}" srcOrd="1" destOrd="0" presId="urn:microsoft.com/office/officeart/2005/8/layout/hierarchy1"/>
    <dgm:cxn modelId="{E336AB06-61A8-49F7-ADEA-D11FB62F9070}" type="presParOf" srcId="{9D2ADF15-21AE-43CC-8907-DEC01FDCF402}" destId="{87A50B7E-4B6B-4D1F-816A-649CD1AFDC10}" srcOrd="0" destOrd="0" presId="urn:microsoft.com/office/officeart/2005/8/layout/hierarchy1"/>
    <dgm:cxn modelId="{FA8F45B0-5679-4ABE-886B-DF03E60BEF86}" type="presParOf" srcId="{87A50B7E-4B6B-4D1F-816A-649CD1AFDC10}" destId="{8190F612-3923-438A-9FF9-00466FB27258}" srcOrd="0" destOrd="0" presId="urn:microsoft.com/office/officeart/2005/8/layout/hierarchy1"/>
    <dgm:cxn modelId="{FC20DEDE-0D51-4DF5-AF2A-76CDA27DF28E}" type="presParOf" srcId="{87A50B7E-4B6B-4D1F-816A-649CD1AFDC10}" destId="{83F51FE5-7DB6-462F-B827-2CAF7353BAAE}" srcOrd="1" destOrd="0" presId="urn:microsoft.com/office/officeart/2005/8/layout/hierarchy1"/>
    <dgm:cxn modelId="{4F617C3B-426A-491D-9978-0DD4FB2BC9B5}" type="presParOf" srcId="{9D2ADF15-21AE-43CC-8907-DEC01FDCF402}" destId="{4C3A15D7-4FF7-4B8C-AFAD-27CC6BC3E239}" srcOrd="1" destOrd="0" presId="urn:microsoft.com/office/officeart/2005/8/layout/hierarchy1"/>
    <dgm:cxn modelId="{16005EAD-0407-4D99-B8F6-61AB12004465}" type="presParOf" srcId="{AACB20AC-E858-410A-8B0A-55DDCE4EC8C6}" destId="{3419A0CA-96CD-4D12-8D8E-283F6A6FDE91}" srcOrd="2" destOrd="0" presId="urn:microsoft.com/office/officeart/2005/8/layout/hierarchy1"/>
    <dgm:cxn modelId="{DA6436DC-DB12-49E7-A2B8-34A4D1B6943A}" type="presParOf" srcId="{AACB20AC-E858-410A-8B0A-55DDCE4EC8C6}" destId="{D0B881AB-8B9A-4AFD-B3F8-8765622AA0C6}" srcOrd="3" destOrd="0" presId="urn:microsoft.com/office/officeart/2005/8/layout/hierarchy1"/>
    <dgm:cxn modelId="{21DAD2E8-2859-4D2A-89E0-CFF04D79C083}" type="presParOf" srcId="{D0B881AB-8B9A-4AFD-B3F8-8765622AA0C6}" destId="{FA6F0EB0-5093-4D5B-AA7F-6DFE029AC703}" srcOrd="0" destOrd="0" presId="urn:microsoft.com/office/officeart/2005/8/layout/hierarchy1"/>
    <dgm:cxn modelId="{4387DD87-8AE0-467F-AB38-6CEA26201A47}" type="presParOf" srcId="{FA6F0EB0-5093-4D5B-AA7F-6DFE029AC703}" destId="{833CA4F6-36F6-454B-91F8-5CF1D3C84CBD}" srcOrd="0" destOrd="0" presId="urn:microsoft.com/office/officeart/2005/8/layout/hierarchy1"/>
    <dgm:cxn modelId="{F316E394-4546-41C4-A9E0-CF8060D36F8F}" type="presParOf" srcId="{FA6F0EB0-5093-4D5B-AA7F-6DFE029AC703}" destId="{8B47CA3E-1B14-443F-8366-8EF18300E447}" srcOrd="1" destOrd="0" presId="urn:microsoft.com/office/officeart/2005/8/layout/hierarchy1"/>
    <dgm:cxn modelId="{DB1F14F3-DE6C-42E8-8F2F-54462DA886AA}" type="presParOf" srcId="{D0B881AB-8B9A-4AFD-B3F8-8765622AA0C6}" destId="{608DF21A-B372-4F73-895E-47FDE83A1206}" srcOrd="1" destOrd="0" presId="urn:microsoft.com/office/officeart/2005/8/layout/hierarchy1"/>
    <dgm:cxn modelId="{10910AD8-F36D-4AD4-A219-D48DE1BDC19F}" type="presParOf" srcId="{608DF21A-B372-4F73-895E-47FDE83A1206}" destId="{27B46EE8-97D1-45F8-AE9D-EB114EF59BC2}" srcOrd="0" destOrd="0" presId="urn:microsoft.com/office/officeart/2005/8/layout/hierarchy1"/>
    <dgm:cxn modelId="{1E38FAD0-4050-45D4-8C55-4104B3C52FB7}" type="presParOf" srcId="{608DF21A-B372-4F73-895E-47FDE83A1206}" destId="{98CBAA5E-7BD2-4243-BCAC-7DB6363DC34A}" srcOrd="1" destOrd="0" presId="urn:microsoft.com/office/officeart/2005/8/layout/hierarchy1"/>
    <dgm:cxn modelId="{829F1A8F-EB0A-481A-A488-7F3211038803}" type="presParOf" srcId="{98CBAA5E-7BD2-4243-BCAC-7DB6363DC34A}" destId="{CAD8933D-E7AE-4669-B08B-E8578CC2AB86}" srcOrd="0" destOrd="0" presId="urn:microsoft.com/office/officeart/2005/8/layout/hierarchy1"/>
    <dgm:cxn modelId="{F5F4E00B-3D56-48C1-AF96-DB32FD532763}" type="presParOf" srcId="{CAD8933D-E7AE-4669-B08B-E8578CC2AB86}" destId="{F0AFD6E0-1911-4B94-969C-FAE88AC0DD20}" srcOrd="0" destOrd="0" presId="urn:microsoft.com/office/officeart/2005/8/layout/hierarchy1"/>
    <dgm:cxn modelId="{9A4BFAAA-FB7B-4AB2-9F0F-AC37BEE68DE0}" type="presParOf" srcId="{CAD8933D-E7AE-4669-B08B-E8578CC2AB86}" destId="{01B65C07-7DCA-4C89-AEB3-62302134CF08}" srcOrd="1" destOrd="0" presId="urn:microsoft.com/office/officeart/2005/8/layout/hierarchy1"/>
    <dgm:cxn modelId="{845F8740-2189-42DF-81C1-FEEDB3E9FDEE}" type="presParOf" srcId="{98CBAA5E-7BD2-4243-BCAC-7DB6363DC34A}" destId="{FFDC9780-DAF6-4B5C-869A-56208F673DF9}" srcOrd="1" destOrd="0" presId="urn:microsoft.com/office/officeart/2005/8/layout/hierarchy1"/>
    <dgm:cxn modelId="{C22E04C4-EF78-4F69-87F9-1F9BD35A671D}" type="presParOf" srcId="{608DF21A-B372-4F73-895E-47FDE83A1206}" destId="{DF468481-8F54-49F6-ADEC-458F12E56A74}" srcOrd="2" destOrd="0" presId="urn:microsoft.com/office/officeart/2005/8/layout/hierarchy1"/>
    <dgm:cxn modelId="{230118A9-27B9-4DCC-BF48-9D1575263414}" type="presParOf" srcId="{608DF21A-B372-4F73-895E-47FDE83A1206}" destId="{0A9E06E3-87FE-4749-8A51-27461A60275E}" srcOrd="3" destOrd="0" presId="urn:microsoft.com/office/officeart/2005/8/layout/hierarchy1"/>
    <dgm:cxn modelId="{CE8EC8E7-9385-4D1B-8849-DB0CA95CA02E}" type="presParOf" srcId="{0A9E06E3-87FE-4749-8A51-27461A60275E}" destId="{1B2B557B-FB11-4944-B615-472ADAFEF716}" srcOrd="0" destOrd="0" presId="urn:microsoft.com/office/officeart/2005/8/layout/hierarchy1"/>
    <dgm:cxn modelId="{BC1F7E77-C9CB-4F84-A87A-2880E95032C2}" type="presParOf" srcId="{1B2B557B-FB11-4944-B615-472ADAFEF716}" destId="{290438C0-B2FA-421F-AD39-5E3E0D89D00A}" srcOrd="0" destOrd="0" presId="urn:microsoft.com/office/officeart/2005/8/layout/hierarchy1"/>
    <dgm:cxn modelId="{6AF61301-8AB0-419C-9F58-FD9206395FE0}" type="presParOf" srcId="{1B2B557B-FB11-4944-B615-472ADAFEF716}" destId="{F3FF8362-A8E1-4FD1-9A83-74E4E7F10B3F}" srcOrd="1" destOrd="0" presId="urn:microsoft.com/office/officeart/2005/8/layout/hierarchy1"/>
    <dgm:cxn modelId="{93A5CE95-B536-4672-B64E-4539F1053D6F}" type="presParOf" srcId="{0A9E06E3-87FE-4749-8A51-27461A60275E}" destId="{60F3A3EA-DDF6-4241-94DF-E58327AF6FF6}" srcOrd="1" destOrd="0" presId="urn:microsoft.com/office/officeart/2005/8/layout/hierarchy1"/>
    <dgm:cxn modelId="{8362DF82-C8F0-4427-A6C4-7E5992864DEC}" type="presParOf" srcId="{AACB20AC-E858-410A-8B0A-55DDCE4EC8C6}" destId="{7D14DCEE-2CE1-462D-81FC-46CCC91A5CFD}" srcOrd="4" destOrd="0" presId="urn:microsoft.com/office/officeart/2005/8/layout/hierarchy1"/>
    <dgm:cxn modelId="{F04D12B6-7F01-4ABF-9848-B32D5E9D10A4}" type="presParOf" srcId="{AACB20AC-E858-410A-8B0A-55DDCE4EC8C6}" destId="{314103E0-67C1-4279-9A0D-AFEDE6897039}" srcOrd="5" destOrd="0" presId="urn:microsoft.com/office/officeart/2005/8/layout/hierarchy1"/>
    <dgm:cxn modelId="{08B1BEF5-49E3-4B98-8204-E15887D21502}" type="presParOf" srcId="{314103E0-67C1-4279-9A0D-AFEDE6897039}" destId="{F940144F-A12F-495B-A743-4FD0C6E5F264}" srcOrd="0" destOrd="0" presId="urn:microsoft.com/office/officeart/2005/8/layout/hierarchy1"/>
    <dgm:cxn modelId="{4BC2E183-2BA4-4B0E-ADDC-BD90F3F9119F}" type="presParOf" srcId="{F940144F-A12F-495B-A743-4FD0C6E5F264}" destId="{4CD790EC-B0D2-4358-BD1E-3F6C91740518}" srcOrd="0" destOrd="0" presId="urn:microsoft.com/office/officeart/2005/8/layout/hierarchy1"/>
    <dgm:cxn modelId="{4FF12FD1-DE7A-4CB7-955E-AA3E5E838C11}" type="presParOf" srcId="{F940144F-A12F-495B-A743-4FD0C6E5F264}" destId="{E8E569D2-9D4A-4764-80A7-AF76EA07E081}" srcOrd="1" destOrd="0" presId="urn:microsoft.com/office/officeart/2005/8/layout/hierarchy1"/>
    <dgm:cxn modelId="{ECC0D486-B718-45FF-B608-548C573C5908}" type="presParOf" srcId="{314103E0-67C1-4279-9A0D-AFEDE6897039}" destId="{9D951D8E-4F59-4815-840B-86E9EB9531E7}" srcOrd="1" destOrd="0" presId="urn:microsoft.com/office/officeart/2005/8/layout/hierarchy1"/>
    <dgm:cxn modelId="{E7C8FE5D-3025-49FC-9824-6A05D37C2E8D}" type="presParOf" srcId="{9D951D8E-4F59-4815-840B-86E9EB9531E7}" destId="{DDDDC968-5D0E-44B1-B986-A20B534B2A12}" srcOrd="0" destOrd="0" presId="urn:microsoft.com/office/officeart/2005/8/layout/hierarchy1"/>
    <dgm:cxn modelId="{C9C95F69-AA3C-43BA-B514-AE65FDCCD9C2}" type="presParOf" srcId="{9D951D8E-4F59-4815-840B-86E9EB9531E7}" destId="{6337B20B-3EA2-4788-8202-50782F03E468}" srcOrd="1" destOrd="0" presId="urn:microsoft.com/office/officeart/2005/8/layout/hierarchy1"/>
    <dgm:cxn modelId="{AC405052-96E6-4BC1-83F6-0721F51D7029}" type="presParOf" srcId="{6337B20B-3EA2-4788-8202-50782F03E468}" destId="{F611B6FD-FCCE-4685-B418-35003198F635}" srcOrd="0" destOrd="0" presId="urn:microsoft.com/office/officeart/2005/8/layout/hierarchy1"/>
    <dgm:cxn modelId="{6D53E659-A6D5-4F3C-8E16-1567F7FBEAA6}" type="presParOf" srcId="{F611B6FD-FCCE-4685-B418-35003198F635}" destId="{08BFF348-77C8-48F9-958E-DED6CCB6C899}" srcOrd="0" destOrd="0" presId="urn:microsoft.com/office/officeart/2005/8/layout/hierarchy1"/>
    <dgm:cxn modelId="{D9435419-970C-4748-B69C-D179C10972AF}" type="presParOf" srcId="{F611B6FD-FCCE-4685-B418-35003198F635}" destId="{08E0ED7E-0B6F-42BD-B064-1F1F9676A300}" srcOrd="1" destOrd="0" presId="urn:microsoft.com/office/officeart/2005/8/layout/hierarchy1"/>
    <dgm:cxn modelId="{74651966-D74E-4913-BABB-37D730067772}" type="presParOf" srcId="{6337B20B-3EA2-4788-8202-50782F03E468}" destId="{CB49C2A7-AFB4-41A9-9116-D124E696EF79}" srcOrd="1" destOrd="0" presId="urn:microsoft.com/office/officeart/2005/8/layout/hierarchy1"/>
    <dgm:cxn modelId="{338E450A-61B4-412F-BC63-BE9ED24899DC}" type="presParOf" srcId="{CB49C2A7-AFB4-41A9-9116-D124E696EF79}" destId="{E037A21A-9742-4DC4-81BB-433164BB215B}" srcOrd="0" destOrd="0" presId="urn:microsoft.com/office/officeart/2005/8/layout/hierarchy1"/>
    <dgm:cxn modelId="{BF2DE88E-2CCC-4799-A1AE-FD59DCC6BD23}" type="presParOf" srcId="{CB49C2A7-AFB4-41A9-9116-D124E696EF79}" destId="{74DFCA4D-A053-4B05-883F-7E63C904E06D}" srcOrd="1" destOrd="0" presId="urn:microsoft.com/office/officeart/2005/8/layout/hierarchy1"/>
    <dgm:cxn modelId="{50BCAF4E-4427-43B8-98D0-66DC6FA65CC6}" type="presParOf" srcId="{74DFCA4D-A053-4B05-883F-7E63C904E06D}" destId="{F5B6D09E-3445-450B-97B0-1930A33DD544}" srcOrd="0" destOrd="0" presId="urn:microsoft.com/office/officeart/2005/8/layout/hierarchy1"/>
    <dgm:cxn modelId="{AE9CDDD2-D0F9-4061-872D-05703A1E9F32}" type="presParOf" srcId="{F5B6D09E-3445-450B-97B0-1930A33DD544}" destId="{FA9510A9-5650-4DF6-877F-5D6609CB51C7}" srcOrd="0" destOrd="0" presId="urn:microsoft.com/office/officeart/2005/8/layout/hierarchy1"/>
    <dgm:cxn modelId="{21C3763A-BEE6-4E6E-9EF4-22B3CAC2EFB2}" type="presParOf" srcId="{F5B6D09E-3445-450B-97B0-1930A33DD544}" destId="{D3627898-81F8-4D3E-AF80-0043B9A2C71D}" srcOrd="1" destOrd="0" presId="urn:microsoft.com/office/officeart/2005/8/layout/hierarchy1"/>
    <dgm:cxn modelId="{CA3E204A-0194-40D3-B264-27B63013DB20}" type="presParOf" srcId="{74DFCA4D-A053-4B05-883F-7E63C904E06D}" destId="{6DCEAF41-D17C-4671-8582-E67857B04E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7A21A-9742-4DC4-81BB-433164BB215B}">
      <dsp:nvSpPr>
        <dsp:cNvPr id="0" name=""/>
        <dsp:cNvSpPr/>
      </dsp:nvSpPr>
      <dsp:spPr>
        <a:xfrm>
          <a:off x="10249776" y="3219161"/>
          <a:ext cx="91440" cy="376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DC968-5D0E-44B1-B986-A20B534B2A12}">
      <dsp:nvSpPr>
        <dsp:cNvPr id="0" name=""/>
        <dsp:cNvSpPr/>
      </dsp:nvSpPr>
      <dsp:spPr>
        <a:xfrm>
          <a:off x="10249776" y="2020747"/>
          <a:ext cx="91440" cy="376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4DCEE-2CE1-462D-81FC-46CCC91A5CFD}">
      <dsp:nvSpPr>
        <dsp:cNvPr id="0" name=""/>
        <dsp:cNvSpPr/>
      </dsp:nvSpPr>
      <dsp:spPr>
        <a:xfrm>
          <a:off x="6735851" y="822333"/>
          <a:ext cx="3559645" cy="3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6"/>
              </a:lnTo>
              <a:lnTo>
                <a:pt x="3559645" y="256546"/>
              </a:lnTo>
              <a:lnTo>
                <a:pt x="3559645" y="3764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68481-8F54-49F6-ADEC-458F12E56A74}">
      <dsp:nvSpPr>
        <dsp:cNvPr id="0" name=""/>
        <dsp:cNvSpPr/>
      </dsp:nvSpPr>
      <dsp:spPr>
        <a:xfrm>
          <a:off x="7922399" y="2020747"/>
          <a:ext cx="791032" cy="3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6"/>
              </a:lnTo>
              <a:lnTo>
                <a:pt x="791032" y="256546"/>
              </a:lnTo>
              <a:lnTo>
                <a:pt x="791032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46EE8-97D1-45F8-AE9D-EB114EF59BC2}">
      <dsp:nvSpPr>
        <dsp:cNvPr id="0" name=""/>
        <dsp:cNvSpPr/>
      </dsp:nvSpPr>
      <dsp:spPr>
        <a:xfrm>
          <a:off x="7131367" y="2020747"/>
          <a:ext cx="791032" cy="376459"/>
        </a:xfrm>
        <a:custGeom>
          <a:avLst/>
          <a:gdLst/>
          <a:ahLst/>
          <a:cxnLst/>
          <a:rect l="0" t="0" r="0" b="0"/>
          <a:pathLst>
            <a:path>
              <a:moveTo>
                <a:pt x="791032" y="0"/>
              </a:moveTo>
              <a:lnTo>
                <a:pt x="791032" y="256546"/>
              </a:lnTo>
              <a:lnTo>
                <a:pt x="0" y="256546"/>
              </a:lnTo>
              <a:lnTo>
                <a:pt x="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9A0CA-96CD-4D12-8D8E-283F6A6FDE91}">
      <dsp:nvSpPr>
        <dsp:cNvPr id="0" name=""/>
        <dsp:cNvSpPr/>
      </dsp:nvSpPr>
      <dsp:spPr>
        <a:xfrm>
          <a:off x="6735851" y="822333"/>
          <a:ext cx="1186548" cy="3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6"/>
              </a:lnTo>
              <a:lnTo>
                <a:pt x="1186548" y="256546"/>
              </a:lnTo>
              <a:lnTo>
                <a:pt x="1186548" y="3764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78FFE-CA5D-4FEF-BD71-01649557A4A8}">
      <dsp:nvSpPr>
        <dsp:cNvPr id="0" name=""/>
        <dsp:cNvSpPr/>
      </dsp:nvSpPr>
      <dsp:spPr>
        <a:xfrm>
          <a:off x="5503582" y="3219161"/>
          <a:ext cx="91440" cy="376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5FE6F-6DDD-4526-87D3-9106962336CB}">
      <dsp:nvSpPr>
        <dsp:cNvPr id="0" name=""/>
        <dsp:cNvSpPr/>
      </dsp:nvSpPr>
      <dsp:spPr>
        <a:xfrm>
          <a:off x="3176206" y="2020747"/>
          <a:ext cx="2373096" cy="3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6"/>
              </a:lnTo>
              <a:lnTo>
                <a:pt x="2373096" y="256546"/>
              </a:lnTo>
              <a:lnTo>
                <a:pt x="2373096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1D2BF-DF97-4E07-A822-D770C9366A6E}">
      <dsp:nvSpPr>
        <dsp:cNvPr id="0" name=""/>
        <dsp:cNvSpPr/>
      </dsp:nvSpPr>
      <dsp:spPr>
        <a:xfrm>
          <a:off x="3176206" y="2020747"/>
          <a:ext cx="791032" cy="3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6"/>
              </a:lnTo>
              <a:lnTo>
                <a:pt x="791032" y="256546"/>
              </a:lnTo>
              <a:lnTo>
                <a:pt x="791032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29F1D-D993-4650-AB7D-83A868FA5978}">
      <dsp:nvSpPr>
        <dsp:cNvPr id="0" name=""/>
        <dsp:cNvSpPr/>
      </dsp:nvSpPr>
      <dsp:spPr>
        <a:xfrm>
          <a:off x="2339453" y="3219161"/>
          <a:ext cx="91440" cy="376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66765-0619-4079-8716-7A3C749CCEB0}">
      <dsp:nvSpPr>
        <dsp:cNvPr id="0" name=""/>
        <dsp:cNvSpPr/>
      </dsp:nvSpPr>
      <dsp:spPr>
        <a:xfrm>
          <a:off x="2385173" y="2020747"/>
          <a:ext cx="791032" cy="376459"/>
        </a:xfrm>
        <a:custGeom>
          <a:avLst/>
          <a:gdLst/>
          <a:ahLst/>
          <a:cxnLst/>
          <a:rect l="0" t="0" r="0" b="0"/>
          <a:pathLst>
            <a:path>
              <a:moveTo>
                <a:pt x="791032" y="0"/>
              </a:moveTo>
              <a:lnTo>
                <a:pt x="791032" y="256546"/>
              </a:lnTo>
              <a:lnTo>
                <a:pt x="0" y="256546"/>
              </a:lnTo>
              <a:lnTo>
                <a:pt x="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1997-6612-4FB1-9072-C6CCD89AEB8C}">
      <dsp:nvSpPr>
        <dsp:cNvPr id="0" name=""/>
        <dsp:cNvSpPr/>
      </dsp:nvSpPr>
      <dsp:spPr>
        <a:xfrm>
          <a:off x="757389" y="3219161"/>
          <a:ext cx="91440" cy="376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F4668-C252-4423-AB5B-2488760338AF}">
      <dsp:nvSpPr>
        <dsp:cNvPr id="0" name=""/>
        <dsp:cNvSpPr/>
      </dsp:nvSpPr>
      <dsp:spPr>
        <a:xfrm>
          <a:off x="803109" y="2020747"/>
          <a:ext cx="2373096" cy="376459"/>
        </a:xfrm>
        <a:custGeom>
          <a:avLst/>
          <a:gdLst/>
          <a:ahLst/>
          <a:cxnLst/>
          <a:rect l="0" t="0" r="0" b="0"/>
          <a:pathLst>
            <a:path>
              <a:moveTo>
                <a:pt x="2373096" y="0"/>
              </a:moveTo>
              <a:lnTo>
                <a:pt x="2373096" y="256546"/>
              </a:lnTo>
              <a:lnTo>
                <a:pt x="0" y="256546"/>
              </a:lnTo>
              <a:lnTo>
                <a:pt x="0" y="37645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AB91-53CD-4764-B4D9-E64364B1082E}">
      <dsp:nvSpPr>
        <dsp:cNvPr id="0" name=""/>
        <dsp:cNvSpPr/>
      </dsp:nvSpPr>
      <dsp:spPr>
        <a:xfrm>
          <a:off x="3176206" y="822333"/>
          <a:ext cx="3559645" cy="376459"/>
        </a:xfrm>
        <a:custGeom>
          <a:avLst/>
          <a:gdLst/>
          <a:ahLst/>
          <a:cxnLst/>
          <a:rect l="0" t="0" r="0" b="0"/>
          <a:pathLst>
            <a:path>
              <a:moveTo>
                <a:pt x="3559645" y="0"/>
              </a:moveTo>
              <a:lnTo>
                <a:pt x="3559645" y="256546"/>
              </a:lnTo>
              <a:lnTo>
                <a:pt x="0" y="256546"/>
              </a:lnTo>
              <a:lnTo>
                <a:pt x="0" y="3764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C179A-8617-4C9D-8B29-475517EE34D6}">
      <dsp:nvSpPr>
        <dsp:cNvPr id="0" name=""/>
        <dsp:cNvSpPr/>
      </dsp:nvSpPr>
      <dsp:spPr>
        <a:xfrm>
          <a:off x="6088643" y="378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47784-1B7C-4085-92FB-15CDFCDEAFEB}">
      <dsp:nvSpPr>
        <dsp:cNvPr id="0" name=""/>
        <dsp:cNvSpPr/>
      </dsp:nvSpPr>
      <dsp:spPr>
        <a:xfrm>
          <a:off x="6232467" y="137011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메인 화면</a:t>
          </a:r>
        </a:p>
      </dsp:txBody>
      <dsp:txXfrm>
        <a:off x="6256541" y="161085"/>
        <a:ext cx="1246268" cy="773806"/>
      </dsp:txXfrm>
    </dsp:sp>
    <dsp:sp modelId="{D4168785-2056-44E4-953F-5E0A040C819C}">
      <dsp:nvSpPr>
        <dsp:cNvPr id="0" name=""/>
        <dsp:cNvSpPr/>
      </dsp:nvSpPr>
      <dsp:spPr>
        <a:xfrm>
          <a:off x="2528997" y="1198792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67F91-E051-4603-B516-6CE89812AD3E}">
      <dsp:nvSpPr>
        <dsp:cNvPr id="0" name=""/>
        <dsp:cNvSpPr/>
      </dsp:nvSpPr>
      <dsp:spPr>
        <a:xfrm>
          <a:off x="2672821" y="1335425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메뉴 </a:t>
          </a:r>
          <a:r>
            <a:rPr lang="en-US" altLang="ko-KR" sz="1200" b="1" kern="1200" dirty="0"/>
            <a:t>nav</a:t>
          </a:r>
        </a:p>
      </dsp:txBody>
      <dsp:txXfrm>
        <a:off x="2696895" y="1359499"/>
        <a:ext cx="1246268" cy="773806"/>
      </dsp:txXfrm>
    </dsp:sp>
    <dsp:sp modelId="{741A6A4F-9635-4618-8C29-EA89E85277E5}">
      <dsp:nvSpPr>
        <dsp:cNvPr id="0" name=""/>
        <dsp:cNvSpPr/>
      </dsp:nvSpPr>
      <dsp:spPr>
        <a:xfrm>
          <a:off x="155900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7FF5D-E3DA-4352-93CF-62FC27337638}">
      <dsp:nvSpPr>
        <dsp:cNvPr id="0" name=""/>
        <dsp:cNvSpPr/>
      </dsp:nvSpPr>
      <dsp:spPr>
        <a:xfrm>
          <a:off x="299724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제품설명</a:t>
          </a:r>
          <a:endParaRPr lang="en-US" altLang="ko-KR" sz="1200" b="1" kern="1200" dirty="0"/>
        </a:p>
      </dsp:txBody>
      <dsp:txXfrm>
        <a:off x="323798" y="2557913"/>
        <a:ext cx="1246268" cy="773806"/>
      </dsp:txXfrm>
    </dsp:sp>
    <dsp:sp modelId="{47101434-2376-41A5-A3A7-E5ED1973C89C}">
      <dsp:nvSpPr>
        <dsp:cNvPr id="0" name=""/>
        <dsp:cNvSpPr/>
      </dsp:nvSpPr>
      <dsp:spPr>
        <a:xfrm>
          <a:off x="155900" y="3595620"/>
          <a:ext cx="1294416" cy="24257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35D6A-39D6-4C11-9069-D43628B2B8E5}">
      <dsp:nvSpPr>
        <dsp:cNvPr id="0" name=""/>
        <dsp:cNvSpPr/>
      </dsp:nvSpPr>
      <dsp:spPr>
        <a:xfrm>
          <a:off x="299724" y="3732253"/>
          <a:ext cx="1294416" cy="242570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1. </a:t>
          </a:r>
          <a:r>
            <a:rPr lang="ko-KR" altLang="en-US" sz="1200" b="1" kern="1200" dirty="0" err="1"/>
            <a:t>입욕제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2. </a:t>
          </a:r>
          <a:r>
            <a:rPr lang="ko-KR" altLang="en-US" sz="1200" b="1" kern="1200" dirty="0"/>
            <a:t>샤워용품 </a:t>
          </a:r>
          <a:r>
            <a:rPr lang="en-US" altLang="ko-KR" sz="1200" b="1" kern="1200" dirty="0"/>
            <a:t>(</a:t>
          </a:r>
          <a:r>
            <a:rPr lang="ko-KR" altLang="en-US" sz="1200" b="1" kern="1200" dirty="0"/>
            <a:t>바디</a:t>
          </a:r>
          <a:r>
            <a:rPr lang="en-US" altLang="ko-KR" sz="1200" b="1" kern="1200" dirty="0"/>
            <a:t>, </a:t>
          </a:r>
          <a:r>
            <a:rPr lang="ko-KR" altLang="en-US" sz="1200" b="1" kern="1200" dirty="0"/>
            <a:t>헤어</a:t>
          </a:r>
          <a:r>
            <a:rPr lang="en-US" altLang="ko-KR" sz="1200" b="1" kern="1200" dirty="0"/>
            <a:t>)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3. </a:t>
          </a:r>
          <a:r>
            <a:rPr lang="ko-KR" altLang="en-US" sz="1200" b="1" kern="1200" dirty="0"/>
            <a:t>페이스 </a:t>
          </a:r>
          <a:r>
            <a:rPr lang="en-US" altLang="ko-KR" sz="1200" b="1" kern="1200" dirty="0"/>
            <a:t>(</a:t>
          </a:r>
          <a:r>
            <a:rPr lang="ko-KR" altLang="en-US" sz="1200" b="1" kern="1200" dirty="0"/>
            <a:t>팩</a:t>
          </a:r>
          <a:r>
            <a:rPr lang="en-US" altLang="ko-KR" sz="1200" b="1" kern="1200" dirty="0"/>
            <a:t>)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4. </a:t>
          </a:r>
          <a:r>
            <a:rPr lang="ko-KR" altLang="en-US" sz="1200" b="1" kern="1200" dirty="0" err="1"/>
            <a:t>프래그넌스</a:t>
          </a:r>
          <a:endParaRPr lang="en-US" altLang="ko-KR" sz="1200" b="1" kern="1200" dirty="0"/>
        </a:p>
      </dsp:txBody>
      <dsp:txXfrm>
        <a:off x="337636" y="3770165"/>
        <a:ext cx="1218592" cy="2349878"/>
      </dsp:txXfrm>
    </dsp:sp>
    <dsp:sp modelId="{4E762189-5046-48D3-BA41-E6FB3A5553DB}">
      <dsp:nvSpPr>
        <dsp:cNvPr id="0" name=""/>
        <dsp:cNvSpPr/>
      </dsp:nvSpPr>
      <dsp:spPr>
        <a:xfrm>
          <a:off x="1737965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21495-1326-4383-A52B-3835CD473394}">
      <dsp:nvSpPr>
        <dsp:cNvPr id="0" name=""/>
        <dsp:cNvSpPr/>
      </dsp:nvSpPr>
      <dsp:spPr>
        <a:xfrm>
          <a:off x="1881789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매장안내</a:t>
          </a:r>
        </a:p>
      </dsp:txBody>
      <dsp:txXfrm>
        <a:off x="1905863" y="2557913"/>
        <a:ext cx="1246268" cy="773806"/>
      </dsp:txXfrm>
    </dsp:sp>
    <dsp:sp modelId="{A9CA80BB-6170-4658-B598-A368CFDC7D6B}">
      <dsp:nvSpPr>
        <dsp:cNvPr id="0" name=""/>
        <dsp:cNvSpPr/>
      </dsp:nvSpPr>
      <dsp:spPr>
        <a:xfrm>
          <a:off x="1737965" y="3595620"/>
          <a:ext cx="1294416" cy="2362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011A9-A8DF-470D-9DB6-9B8E3F8A4254}">
      <dsp:nvSpPr>
        <dsp:cNvPr id="0" name=""/>
        <dsp:cNvSpPr/>
      </dsp:nvSpPr>
      <dsp:spPr>
        <a:xfrm>
          <a:off x="1881789" y="3732253"/>
          <a:ext cx="1294416" cy="236293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kern="1200" dirty="0"/>
            <a:t>1. </a:t>
          </a:r>
          <a:r>
            <a:rPr lang="ko-KR" altLang="en-US" sz="1200" b="1" kern="1200" dirty="0" err="1"/>
            <a:t>강남역점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kern="1200" dirty="0"/>
            <a:t>2. </a:t>
          </a:r>
          <a:r>
            <a:rPr lang="ko-KR" altLang="en-US" sz="1200" b="1" kern="1200" dirty="0" err="1"/>
            <a:t>롯데월드몰점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kern="1200" dirty="0"/>
            <a:t>3. </a:t>
          </a:r>
          <a:r>
            <a:rPr lang="ko-KR" altLang="en-US" sz="1200" b="1" kern="1200" dirty="0"/>
            <a:t>스타필드 코엑스점</a:t>
          </a:r>
          <a:endParaRPr lang="en-US" altLang="ko-KR" sz="1200" b="1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kern="1200" dirty="0"/>
            <a:t>4. </a:t>
          </a:r>
          <a:r>
            <a:rPr lang="ko-KR" altLang="en-US" sz="1200" b="1" kern="1200" dirty="0" err="1"/>
            <a:t>명동점</a:t>
          </a:r>
          <a:endParaRPr lang="ko-KR" altLang="en-US" sz="1200" b="1" kern="1200" dirty="0"/>
        </a:p>
      </dsp:txBody>
      <dsp:txXfrm>
        <a:off x="1919701" y="3770165"/>
        <a:ext cx="1218592" cy="2287106"/>
      </dsp:txXfrm>
    </dsp:sp>
    <dsp:sp modelId="{8B8147EA-B31F-4298-8036-D622C1418CAB}">
      <dsp:nvSpPr>
        <dsp:cNvPr id="0" name=""/>
        <dsp:cNvSpPr/>
      </dsp:nvSpPr>
      <dsp:spPr>
        <a:xfrm>
          <a:off x="3320030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5F32F-5CDB-4B35-8882-B4C0DD4541D1}">
      <dsp:nvSpPr>
        <dsp:cNvPr id="0" name=""/>
        <dsp:cNvSpPr/>
      </dsp:nvSpPr>
      <dsp:spPr>
        <a:xfrm>
          <a:off x="3463854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주문내역</a:t>
          </a:r>
          <a:r>
            <a:rPr lang="en-US" altLang="ko-KR" sz="1200" b="1" kern="1200" dirty="0"/>
            <a:t>, </a:t>
          </a:r>
          <a:r>
            <a:rPr lang="ko-KR" altLang="en-US" sz="1200" b="1" kern="1200" dirty="0"/>
            <a:t>배송조회</a:t>
          </a:r>
        </a:p>
      </dsp:txBody>
      <dsp:txXfrm>
        <a:off x="3487928" y="2557913"/>
        <a:ext cx="1246268" cy="773806"/>
      </dsp:txXfrm>
    </dsp:sp>
    <dsp:sp modelId="{05F1B204-984C-46B8-A0F0-2E46DA40864D}">
      <dsp:nvSpPr>
        <dsp:cNvPr id="0" name=""/>
        <dsp:cNvSpPr/>
      </dsp:nvSpPr>
      <dsp:spPr>
        <a:xfrm>
          <a:off x="4902094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C89A-E008-41A7-88A5-03848F79F8EF}">
      <dsp:nvSpPr>
        <dsp:cNvPr id="0" name=""/>
        <dsp:cNvSpPr/>
      </dsp:nvSpPr>
      <dsp:spPr>
        <a:xfrm>
          <a:off x="5045918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장바구니</a:t>
          </a:r>
        </a:p>
      </dsp:txBody>
      <dsp:txXfrm>
        <a:off x="5069992" y="2557913"/>
        <a:ext cx="1246268" cy="773806"/>
      </dsp:txXfrm>
    </dsp:sp>
    <dsp:sp modelId="{8190F612-3923-438A-9FF9-00466FB27258}">
      <dsp:nvSpPr>
        <dsp:cNvPr id="0" name=""/>
        <dsp:cNvSpPr/>
      </dsp:nvSpPr>
      <dsp:spPr>
        <a:xfrm>
          <a:off x="4902094" y="3595620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51FE5-7DB6-462F-B827-2CAF7353BAAE}">
      <dsp:nvSpPr>
        <dsp:cNvPr id="0" name=""/>
        <dsp:cNvSpPr/>
      </dsp:nvSpPr>
      <dsp:spPr>
        <a:xfrm>
          <a:off x="5045918" y="3732253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결제 및 배송</a:t>
          </a:r>
        </a:p>
      </dsp:txBody>
      <dsp:txXfrm>
        <a:off x="5069992" y="3756327"/>
        <a:ext cx="1246268" cy="773806"/>
      </dsp:txXfrm>
    </dsp:sp>
    <dsp:sp modelId="{833CA4F6-36F6-454B-91F8-5CF1D3C84CBD}">
      <dsp:nvSpPr>
        <dsp:cNvPr id="0" name=""/>
        <dsp:cNvSpPr/>
      </dsp:nvSpPr>
      <dsp:spPr>
        <a:xfrm>
          <a:off x="7275191" y="1198792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CA3E-1B14-443F-8366-8EF18300E447}">
      <dsp:nvSpPr>
        <dsp:cNvPr id="0" name=""/>
        <dsp:cNvSpPr/>
      </dsp:nvSpPr>
      <dsp:spPr>
        <a:xfrm>
          <a:off x="7419015" y="1335425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좌측 </a:t>
          </a:r>
          <a:r>
            <a:rPr lang="en-US" altLang="ko-KR" sz="1200" b="1" kern="1200" dirty="0"/>
            <a:t>aside</a:t>
          </a:r>
          <a:endParaRPr lang="ko-KR" altLang="en-US" sz="1200" b="1" kern="1200" dirty="0"/>
        </a:p>
      </dsp:txBody>
      <dsp:txXfrm>
        <a:off x="7443089" y="1359499"/>
        <a:ext cx="1246268" cy="773806"/>
      </dsp:txXfrm>
    </dsp:sp>
    <dsp:sp modelId="{F0AFD6E0-1911-4B94-969C-FAE88AC0DD20}">
      <dsp:nvSpPr>
        <dsp:cNvPr id="0" name=""/>
        <dsp:cNvSpPr/>
      </dsp:nvSpPr>
      <dsp:spPr>
        <a:xfrm>
          <a:off x="6484159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5C07-7DCA-4C89-AEB3-62302134CF08}">
      <dsp:nvSpPr>
        <dsp:cNvPr id="0" name=""/>
        <dsp:cNvSpPr/>
      </dsp:nvSpPr>
      <dsp:spPr>
        <a:xfrm>
          <a:off x="6627983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로그인</a:t>
          </a:r>
        </a:p>
      </dsp:txBody>
      <dsp:txXfrm>
        <a:off x="6652057" y="2557913"/>
        <a:ext cx="1246268" cy="773806"/>
      </dsp:txXfrm>
    </dsp:sp>
    <dsp:sp modelId="{290438C0-B2FA-421F-AD39-5E3E0D89D00A}">
      <dsp:nvSpPr>
        <dsp:cNvPr id="0" name=""/>
        <dsp:cNvSpPr/>
      </dsp:nvSpPr>
      <dsp:spPr>
        <a:xfrm>
          <a:off x="8066223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F8362-A8E1-4FD1-9A83-74E4E7F10B3F}">
      <dsp:nvSpPr>
        <dsp:cNvPr id="0" name=""/>
        <dsp:cNvSpPr/>
      </dsp:nvSpPr>
      <dsp:spPr>
        <a:xfrm>
          <a:off x="8210048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1" kern="1200" dirty="0"/>
            <a:t>회원가입</a:t>
          </a:r>
        </a:p>
      </dsp:txBody>
      <dsp:txXfrm>
        <a:off x="8234122" y="2557913"/>
        <a:ext cx="1246268" cy="773806"/>
      </dsp:txXfrm>
    </dsp:sp>
    <dsp:sp modelId="{4CD790EC-B0D2-4358-BD1E-3F6C91740518}">
      <dsp:nvSpPr>
        <dsp:cNvPr id="0" name=""/>
        <dsp:cNvSpPr/>
      </dsp:nvSpPr>
      <dsp:spPr>
        <a:xfrm>
          <a:off x="9648288" y="1198792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569D2-9D4A-4764-80A7-AF76EA07E081}">
      <dsp:nvSpPr>
        <dsp:cNvPr id="0" name=""/>
        <dsp:cNvSpPr/>
      </dsp:nvSpPr>
      <dsp:spPr>
        <a:xfrm>
          <a:off x="9792112" y="1335425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팝업</a:t>
          </a:r>
          <a:endParaRPr lang="en-US" altLang="ko-KR" sz="1200" b="1" kern="1200" dirty="0"/>
        </a:p>
      </dsp:txBody>
      <dsp:txXfrm>
        <a:off x="9816186" y="1359499"/>
        <a:ext cx="1246268" cy="773806"/>
      </dsp:txXfrm>
    </dsp:sp>
    <dsp:sp modelId="{08BFF348-77C8-48F9-958E-DED6CCB6C899}">
      <dsp:nvSpPr>
        <dsp:cNvPr id="0" name=""/>
        <dsp:cNvSpPr/>
      </dsp:nvSpPr>
      <dsp:spPr>
        <a:xfrm>
          <a:off x="9648288" y="2397206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0ED7E-0B6F-42BD-B064-1F1F9676A300}">
      <dsp:nvSpPr>
        <dsp:cNvPr id="0" name=""/>
        <dsp:cNvSpPr/>
      </dsp:nvSpPr>
      <dsp:spPr>
        <a:xfrm>
          <a:off x="9792112" y="2533839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크루 모집 공고</a:t>
          </a:r>
          <a:endParaRPr lang="en-US" altLang="ko-KR" sz="1200" b="1" kern="1200" dirty="0"/>
        </a:p>
      </dsp:txBody>
      <dsp:txXfrm>
        <a:off x="9816186" y="2557913"/>
        <a:ext cx="1246268" cy="773806"/>
      </dsp:txXfrm>
    </dsp:sp>
    <dsp:sp modelId="{FA9510A9-5650-4DF6-877F-5D6609CB51C7}">
      <dsp:nvSpPr>
        <dsp:cNvPr id="0" name=""/>
        <dsp:cNvSpPr/>
      </dsp:nvSpPr>
      <dsp:spPr>
        <a:xfrm>
          <a:off x="9648288" y="3595620"/>
          <a:ext cx="1294416" cy="8219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27898-81F8-4D3E-AF80-0043B9A2C71D}">
      <dsp:nvSpPr>
        <dsp:cNvPr id="0" name=""/>
        <dsp:cNvSpPr/>
      </dsp:nvSpPr>
      <dsp:spPr>
        <a:xfrm>
          <a:off x="9792112" y="3732253"/>
          <a:ext cx="1294416" cy="82195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/>
            <a:t>크루 지원서</a:t>
          </a:r>
          <a:endParaRPr lang="en-US" altLang="ko-KR" sz="1200" b="1" kern="1200" dirty="0"/>
        </a:p>
      </dsp:txBody>
      <dsp:txXfrm>
        <a:off x="9816186" y="3756327"/>
        <a:ext cx="1246268" cy="773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4:08:58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9B56C-0C92-2DA8-AAD5-17E3CF5D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4B30C-5463-145A-09D6-8A2A7B62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98977-E2F2-E950-8B96-3BC8270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275E2-19FB-960F-0745-3BA1D540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4270-47C8-0994-8867-A1C5008E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0AD77-DE58-BF11-7556-6B37D0F5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D3826-A987-6142-CF65-D801C79C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99634-7825-AA86-C435-42E05301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B467-2FC8-5684-5C9F-23204616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88B6A-AFC4-9C21-5EAF-98E87C48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1D7023-3E30-929E-549F-4FA81411D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9D213-FEBF-5183-77C5-13A22E6B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4316F-3E40-9DFC-9644-B53E2651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D20F-3911-DDF8-6042-60BA5AC0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70116-9C8A-B2FE-B72F-222F6A9C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ECBC-2688-AFC3-DC37-609D9593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1A3A0-514F-FE04-3054-A9F8A3A0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57D71-38D7-B93E-ECAC-8F1ED627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50CB9-BE26-CC53-6AB1-8535D44F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A33D5-E0D9-134C-6316-765BF26F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1D75-C67C-9169-1872-7CEE4EBC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17058-A996-042D-13CF-F7903C24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2C2A-1C33-C63B-2FCE-54C94D27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1D26F-3329-C893-1CE9-32517C76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1B82B-4F62-A7BE-DA67-4E878544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BCF67-83A6-CFFA-BEF9-DCC40ECB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0ACB8-2189-AED1-79AC-D904CA004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D3E2F-0EE1-86A8-E136-3D02C34A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90A1C-D494-5F19-8095-DEAC23C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F4807-D7CB-E124-65C7-D2969B4F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E1269-615C-079A-8BA5-CD577B1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E6FB6-08A7-F263-533A-6CF3593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0104C-396F-E8ED-36C6-F06541D4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00F8D-50C6-CEAA-6770-C07D7ED5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A429C-B7F8-4A39-C70B-2AE00FB03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B0D7F6-EFFD-8C56-3B23-08D99C3B9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D6EE72-91AB-3E0A-E541-0230DD4D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C05DC9-057B-B0CE-2C7B-712AABF7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1D1FB-73BB-130A-ABD6-47FE4D63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8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549D9-7011-CC69-1683-9C139CE2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B9D903-9AEA-1144-263C-EFE2E88A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3225B-4DA8-BCC9-EB8E-90F9F9CD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F7D04-4A31-2600-C261-41934192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B7773-0633-0095-47E8-0310378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55FF5D-A218-972B-DC7F-0B089EC9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1AC23-6418-2EAD-77F4-EB30F988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3507-10BD-8FF3-637E-34D6355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88455-D915-3B92-42B6-62709BB1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F0A2E-33D5-D695-0EA1-9EDFDD4F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FDCF1-11B2-6E15-3911-8F734F9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527A5-80F9-AA7A-50B0-6F03C7FD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D1EF3-53B8-F330-85A9-A164386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335C2-285A-6CCA-CE63-86573387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D77D3-385F-B9C2-F63F-24FF2050C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8EC5C-6B51-E6A7-4C0F-F68A89F8B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375F1-67B0-CF7A-9B2E-24D1CF4A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53063-9E57-E3DC-E39F-D99012DF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2C319-FE63-68BC-A271-01ED22F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F8C5-CFBD-430F-C430-18C3D2D2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A6D58-33BA-EC30-63B5-3D841C88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3A454-6956-C5B0-0D31-7367E2B8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F1F97-C9C0-42BF-BFDE-BAF2D0C6D31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8B614-6F11-9870-A70B-D691EF158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C4713-D6F6-4B43-A360-38FE41790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0665B-8BBF-4FB7-8B07-A0D5CEB75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CBAEA8-B71C-46D5-0E31-8CE2625C437E}"/>
              </a:ext>
            </a:extLst>
          </p:cNvPr>
          <p:cNvSpPr/>
          <p:nvPr/>
        </p:nvSpPr>
        <p:spPr>
          <a:xfrm>
            <a:off x="3695700" y="800100"/>
            <a:ext cx="4800600" cy="3314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러쉬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웹사이트 설계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19AB40F-E6FD-4763-763E-FBE52547F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49428"/>
              </p:ext>
            </p:extLst>
          </p:nvPr>
        </p:nvGraphicFramePr>
        <p:xfrm>
          <a:off x="3695700" y="4560146"/>
          <a:ext cx="4800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662">
                  <a:extLst>
                    <a:ext uri="{9D8B030D-6E8A-4147-A177-3AD203B41FA5}">
                      <a16:colId xmlns:a16="http://schemas.microsoft.com/office/drawing/2014/main" val="516487397"/>
                    </a:ext>
                  </a:extLst>
                </a:gridCol>
                <a:gridCol w="3502938">
                  <a:extLst>
                    <a:ext uri="{9D8B030D-6E8A-4147-A177-3AD203B41FA5}">
                      <a16:colId xmlns:a16="http://schemas.microsoft.com/office/drawing/2014/main" val="98345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6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2024.05.23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숙명여자대학교 컴퓨터과학과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0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2316373 </a:t>
                      </a:r>
                      <a:r>
                        <a:rPr lang="ko-KR" altLang="en-US" dirty="0"/>
                        <a:t>박지윤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7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/>
        </p:nvGraphicFramePr>
        <p:xfrm>
          <a:off x="8839200" y="178535"/>
          <a:ext cx="3167272" cy="2275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80959"/>
              </p:ext>
            </p:extLst>
          </p:nvPr>
        </p:nvGraphicFramePr>
        <p:xfrm>
          <a:off x="8839200" y="2687319"/>
          <a:ext cx="316727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카테고리들도 동일한 레이아웃으로 작업 </a:t>
                      </a:r>
                      <a:r>
                        <a:rPr lang="en-US" altLang="ko-KR" dirty="0"/>
                        <a:t>(*4)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2C4F7B-D586-3272-A5C1-168684CBC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558681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4240698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HOME&gt;</a:t>
                      </a:r>
                      <a:r>
                        <a:rPr lang="ko-KR" altLang="en-US" dirty="0"/>
                        <a:t>제품설명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F89EB37-C064-027F-21AD-243F3058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3383FB-19E6-34DE-2747-6AF90A581B78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DB4ED-D535-93FD-92E9-450AB4634B93}"/>
              </a:ext>
            </a:extLst>
          </p:cNvPr>
          <p:cNvSpPr txBox="1"/>
          <p:nvPr/>
        </p:nvSpPr>
        <p:spPr>
          <a:xfrm>
            <a:off x="185528" y="1470517"/>
            <a:ext cx="30480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/>
              <a:t>제품설명 </a:t>
            </a:r>
            <a:r>
              <a:rPr lang="en-US" altLang="ko-KR" sz="2000" b="1" dirty="0"/>
              <a:t>&gt; </a:t>
            </a:r>
            <a:r>
              <a:rPr lang="ko-KR" altLang="en-US" sz="2000" b="1" dirty="0" err="1"/>
              <a:t>입욕제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C73B2F5-AF06-AF62-D0DE-A88F574703F2}"/>
              </a:ext>
            </a:extLst>
          </p:cNvPr>
          <p:cNvSpPr/>
          <p:nvPr/>
        </p:nvSpPr>
        <p:spPr>
          <a:xfrm>
            <a:off x="278296" y="2239616"/>
            <a:ext cx="2690191" cy="1934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26775E-4F7B-2EE1-D61B-7BE1AC91D15E}"/>
              </a:ext>
            </a:extLst>
          </p:cNvPr>
          <p:cNvSpPr/>
          <p:nvPr/>
        </p:nvSpPr>
        <p:spPr>
          <a:xfrm>
            <a:off x="278296" y="4296339"/>
            <a:ext cx="2690191" cy="1934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EB254B-FB2F-2FD5-55D5-BF59F21AB3F7}"/>
              </a:ext>
            </a:extLst>
          </p:cNvPr>
          <p:cNvSpPr/>
          <p:nvPr/>
        </p:nvSpPr>
        <p:spPr>
          <a:xfrm>
            <a:off x="5883966" y="2239615"/>
            <a:ext cx="2690191" cy="1934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A3E87E-E9E6-C550-7F3B-954499F024BB}"/>
              </a:ext>
            </a:extLst>
          </p:cNvPr>
          <p:cNvSpPr/>
          <p:nvPr/>
        </p:nvSpPr>
        <p:spPr>
          <a:xfrm>
            <a:off x="3081130" y="2239616"/>
            <a:ext cx="2690191" cy="1934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445C1A-67A5-F10B-7607-1C378282D221}"/>
              </a:ext>
            </a:extLst>
          </p:cNvPr>
          <p:cNvSpPr/>
          <p:nvPr/>
        </p:nvSpPr>
        <p:spPr>
          <a:xfrm>
            <a:off x="5870713" y="4337667"/>
            <a:ext cx="2690191" cy="1934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DDDD8C-0D92-A486-36AB-FB3CB47BBF06}"/>
              </a:ext>
            </a:extLst>
          </p:cNvPr>
          <p:cNvSpPr/>
          <p:nvPr/>
        </p:nvSpPr>
        <p:spPr>
          <a:xfrm>
            <a:off x="3081130" y="4337667"/>
            <a:ext cx="2690191" cy="19348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98C3EA-D80B-026C-0CD9-B69F0943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0" y="4506367"/>
            <a:ext cx="1086678" cy="1594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BCD1ED-0F89-FAFD-6B72-CD22A16F1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641" y="4472129"/>
            <a:ext cx="1126437" cy="11125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35C52B-D363-89C0-6414-A673D8B84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69" y="4481867"/>
            <a:ext cx="1184715" cy="1102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D88394-3CE3-F704-B3B1-8ACDAC6C7691}"/>
              </a:ext>
            </a:extLst>
          </p:cNvPr>
          <p:cNvSpPr txBox="1"/>
          <p:nvPr/>
        </p:nvSpPr>
        <p:spPr>
          <a:xfrm>
            <a:off x="6957391" y="4691270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체리드웬즈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3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/>
        </p:nvGraphicFramePr>
        <p:xfrm>
          <a:off x="8839200" y="178535"/>
          <a:ext cx="3167272" cy="2275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/>
        </p:nvGraphicFramePr>
        <p:xfrm>
          <a:off x="8839200" y="2687319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D4102F0-E9E5-54A0-0249-10054011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1DC67-82E1-4E9E-6A68-481A383CF1CF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A6A02-C6E8-6A34-7157-12C53848698B}"/>
              </a:ext>
            </a:extLst>
          </p:cNvPr>
          <p:cNvSpPr txBox="1"/>
          <p:nvPr/>
        </p:nvSpPr>
        <p:spPr>
          <a:xfrm>
            <a:off x="185528" y="1470517"/>
            <a:ext cx="2606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/>
              <a:t>주문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결제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F316148-422C-60F2-5709-6CCC8DCC9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82292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912732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3445567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 및 배송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HOME&gt;</a:t>
                      </a:r>
                      <a:r>
                        <a:rPr lang="ko-KR" altLang="en-US" dirty="0"/>
                        <a:t>장바구니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주문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1610"/>
              </p:ext>
            </p:extLst>
          </p:nvPr>
        </p:nvGraphicFramePr>
        <p:xfrm>
          <a:off x="8839200" y="178535"/>
          <a:ext cx="3167272" cy="2536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클릭 시 팝업 오픈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지도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98555"/>
              </p:ext>
            </p:extLst>
          </p:nvPr>
        </p:nvGraphicFramePr>
        <p:xfrm>
          <a:off x="8839200" y="2833091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DCC0A6-1D98-DE56-722E-8641A6464622}"/>
              </a:ext>
            </a:extLst>
          </p:cNvPr>
          <p:cNvSpPr/>
          <p:nvPr/>
        </p:nvSpPr>
        <p:spPr>
          <a:xfrm>
            <a:off x="212032" y="2002377"/>
            <a:ext cx="8143460" cy="1871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649338-9B7B-2D42-0D01-0963318C1ED4}"/>
              </a:ext>
            </a:extLst>
          </p:cNvPr>
          <p:cNvSpPr/>
          <p:nvPr/>
        </p:nvSpPr>
        <p:spPr>
          <a:xfrm>
            <a:off x="212032" y="3976818"/>
            <a:ext cx="8143460" cy="1871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8D30CE-34A5-1D45-0A95-136333A2B7E3}"/>
              </a:ext>
            </a:extLst>
          </p:cNvPr>
          <p:cNvSpPr/>
          <p:nvPr/>
        </p:nvSpPr>
        <p:spPr>
          <a:xfrm>
            <a:off x="212032" y="5951259"/>
            <a:ext cx="8143460" cy="1871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ED4577-2DB6-75FD-C946-52356754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4" y="2163886"/>
            <a:ext cx="1974574" cy="15724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4AAFC7-EA97-B0B0-7475-FF9AEDA2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4" y="4138720"/>
            <a:ext cx="1979485" cy="15745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45000A-3838-4CEF-607F-0181F3DF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4" y="6096904"/>
            <a:ext cx="1974574" cy="15683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D9399-9B86-5672-D9E9-0DE4F2F27950}"/>
              </a:ext>
            </a:extLst>
          </p:cNvPr>
          <p:cNvSpPr txBox="1"/>
          <p:nvPr/>
        </p:nvSpPr>
        <p:spPr>
          <a:xfrm>
            <a:off x="2438397" y="5966720"/>
            <a:ext cx="5539409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롯데월드몰점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서울특별시 송파구 </a:t>
            </a:r>
            <a:r>
              <a:rPr lang="ko-KR" altLang="en-US" dirty="0" err="1"/>
              <a:t>올림픽로</a:t>
            </a:r>
            <a:r>
              <a:rPr lang="ko-KR" altLang="en-US" dirty="0"/>
              <a:t> </a:t>
            </a:r>
            <a:r>
              <a:rPr lang="en-US" altLang="ko-KR" dirty="0"/>
              <a:t>300 </a:t>
            </a:r>
            <a:r>
              <a:rPr lang="ko-KR" altLang="en-US" dirty="0"/>
              <a:t>롯데월드몰 지하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연락처</a:t>
            </a:r>
            <a:r>
              <a:rPr lang="en-US" altLang="ko-KR" dirty="0"/>
              <a:t>: 02-3213-4748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031B7-53B3-2DAE-74A9-05E66A85FA68}"/>
              </a:ext>
            </a:extLst>
          </p:cNvPr>
          <p:cNvSpPr txBox="1"/>
          <p:nvPr/>
        </p:nvSpPr>
        <p:spPr>
          <a:xfrm>
            <a:off x="2438396" y="4034421"/>
            <a:ext cx="5539410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스타필드 코엑스점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서울특별시 강남구 영동대로 </a:t>
            </a:r>
            <a:r>
              <a:rPr lang="en-US" altLang="ko-KR" dirty="0"/>
              <a:t>513 </a:t>
            </a:r>
            <a:r>
              <a:rPr lang="ko-KR" altLang="en-US" dirty="0"/>
              <a:t>스타필드 코엑스몰 </a:t>
            </a:r>
            <a:r>
              <a:rPr lang="en-US" altLang="ko-KR" dirty="0"/>
              <a:t>B1</a:t>
            </a:r>
            <a:r>
              <a:rPr lang="ko-KR" altLang="en-US" dirty="0"/>
              <a:t>층 </a:t>
            </a:r>
            <a:r>
              <a:rPr lang="en-US" altLang="ko-KR" dirty="0"/>
              <a:t>B103</a:t>
            </a:r>
            <a:r>
              <a:rPr lang="ko-KR" altLang="en-US" dirty="0"/>
              <a:t>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연락처</a:t>
            </a:r>
            <a:r>
              <a:rPr lang="en-US" altLang="ko-KR" dirty="0"/>
              <a:t>: 02-6002-5310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08C93-384A-1782-95C9-F49B7F00EA92}"/>
              </a:ext>
            </a:extLst>
          </p:cNvPr>
          <p:cNvSpPr txBox="1"/>
          <p:nvPr/>
        </p:nvSpPr>
        <p:spPr>
          <a:xfrm>
            <a:off x="2438396" y="2021591"/>
            <a:ext cx="553941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강남역점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서울특별시 서초구 강남대로 </a:t>
            </a:r>
            <a:r>
              <a:rPr lang="en-US" altLang="ko-KR" dirty="0"/>
              <a:t>433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연락처</a:t>
            </a:r>
            <a:r>
              <a:rPr lang="en-US" altLang="ko-KR" dirty="0"/>
              <a:t>: 02-3482-1212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38121-0DD3-8051-D9C4-99EF435FF78C}"/>
              </a:ext>
            </a:extLst>
          </p:cNvPr>
          <p:cNvSpPr txBox="1"/>
          <p:nvPr/>
        </p:nvSpPr>
        <p:spPr>
          <a:xfrm>
            <a:off x="6276620" y="3393941"/>
            <a:ext cx="1793954" cy="3832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찾아오시는 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E363A-B9BC-59A6-9753-7FFA2AD3387F}"/>
              </a:ext>
            </a:extLst>
          </p:cNvPr>
          <p:cNvSpPr txBox="1"/>
          <p:nvPr/>
        </p:nvSpPr>
        <p:spPr>
          <a:xfrm>
            <a:off x="6183852" y="7330403"/>
            <a:ext cx="1793954" cy="3832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찾아오시는 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0E8B3-5F15-763A-FB10-94A950229698}"/>
              </a:ext>
            </a:extLst>
          </p:cNvPr>
          <p:cNvSpPr txBox="1"/>
          <p:nvPr/>
        </p:nvSpPr>
        <p:spPr>
          <a:xfrm>
            <a:off x="6276620" y="5409787"/>
            <a:ext cx="1793954" cy="3832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찾아오시는 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0CBF28-EF6B-E849-870D-4B78577E5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75872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4240698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매장안내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HOME&gt;</a:t>
                      </a:r>
                      <a:r>
                        <a:rPr lang="ko-KR" altLang="en-US" dirty="0"/>
                        <a:t>매장안내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F069249C-E040-FA47-A932-41293FA06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66FCA-D371-491D-5F31-E5E7AFC382D4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99E6E-901B-22C2-584E-62D735D6722C}"/>
              </a:ext>
            </a:extLst>
          </p:cNvPr>
          <p:cNvSpPr txBox="1"/>
          <p:nvPr/>
        </p:nvSpPr>
        <p:spPr>
          <a:xfrm>
            <a:off x="212032" y="1444013"/>
            <a:ext cx="2606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/>
              <a:t>매장 안내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ED26B-95ED-272C-E105-C57BB75F2E2E}"/>
              </a:ext>
            </a:extLst>
          </p:cNvPr>
          <p:cNvSpPr txBox="1"/>
          <p:nvPr/>
        </p:nvSpPr>
        <p:spPr>
          <a:xfrm>
            <a:off x="7603436" y="3505066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705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91620"/>
              </p:ext>
            </p:extLst>
          </p:nvPr>
        </p:nvGraphicFramePr>
        <p:xfrm>
          <a:off x="8839200" y="178535"/>
          <a:ext cx="3167272" cy="3332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웹페이지 홈에 들어왔을 때 기본적으로 뜨는 팝업 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크루 지원서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 클릭 시 창 닫힘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83852"/>
              </p:ext>
            </p:extLst>
          </p:nvPr>
        </p:nvGraphicFramePr>
        <p:xfrm>
          <a:off x="8839200" y="3654718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A157BC-4466-CBFE-970C-A9E5302A3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37851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912732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3445567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크루모집공고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3B55A7-CE91-82FC-2369-473C9824F1F3}"/>
              </a:ext>
            </a:extLst>
          </p:cNvPr>
          <p:cNvSpPr/>
          <p:nvPr/>
        </p:nvSpPr>
        <p:spPr>
          <a:xfrm>
            <a:off x="993913" y="1168491"/>
            <a:ext cx="6824870" cy="4846063"/>
          </a:xfrm>
          <a:prstGeom prst="roundRect">
            <a:avLst>
              <a:gd name="adj" fmla="val 3991"/>
            </a:avLst>
          </a:prstGeom>
          <a:blipFill dpi="0"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tx1"/>
                </a:solidFill>
              </a:rPr>
              <a:t>크루모집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러쉬와 함께 </a:t>
            </a:r>
            <a:r>
              <a:rPr lang="ko-KR" altLang="en-US" dirty="0" err="1">
                <a:solidFill>
                  <a:schemeClr val="tx1"/>
                </a:solidFill>
              </a:rPr>
              <a:t>성장해나갈</a:t>
            </a:r>
            <a:r>
              <a:rPr lang="ko-KR" altLang="en-US" dirty="0">
                <a:solidFill>
                  <a:schemeClr val="tx1"/>
                </a:solidFill>
              </a:rPr>
              <a:t> 인재를 모집합니다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A2129-43CE-BC18-7777-5C686E1DDE51}"/>
              </a:ext>
            </a:extLst>
          </p:cNvPr>
          <p:cNvSpPr txBox="1"/>
          <p:nvPr/>
        </p:nvSpPr>
        <p:spPr>
          <a:xfrm>
            <a:off x="7315200" y="1287761"/>
            <a:ext cx="331305" cy="410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X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2258B-755D-D9FB-1055-9E2368913F1F}"/>
              </a:ext>
            </a:extLst>
          </p:cNvPr>
          <p:cNvSpPr/>
          <p:nvPr/>
        </p:nvSpPr>
        <p:spPr>
          <a:xfrm>
            <a:off x="3379304" y="3975652"/>
            <a:ext cx="2093843" cy="569844"/>
          </a:xfrm>
          <a:prstGeom prst="rect">
            <a:avLst/>
          </a:prstGeom>
          <a:solidFill>
            <a:srgbClr val="F5EFE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지원하기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31403-7071-C8E0-0F8A-C53742C3160E}"/>
              </a:ext>
            </a:extLst>
          </p:cNvPr>
          <p:cNvSpPr txBox="1"/>
          <p:nvPr/>
        </p:nvSpPr>
        <p:spPr>
          <a:xfrm>
            <a:off x="1179442" y="5539409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ㅁ일주일간</a:t>
            </a:r>
            <a:r>
              <a:rPr lang="ko-KR" altLang="en-US" dirty="0"/>
              <a:t> 보지 않기 </a:t>
            </a:r>
            <a:r>
              <a:rPr lang="ko-KR" altLang="en-US" dirty="0" err="1"/>
              <a:t>ㅁ닫기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69322-0CDB-832F-7136-F6218CAB9613}"/>
              </a:ext>
            </a:extLst>
          </p:cNvPr>
          <p:cNvSpPr txBox="1"/>
          <p:nvPr/>
        </p:nvSpPr>
        <p:spPr>
          <a:xfrm>
            <a:off x="470450" y="933818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680DF-FC09-BFA1-2D7C-D078BD354BF5}"/>
              </a:ext>
            </a:extLst>
          </p:cNvPr>
          <p:cNvSpPr txBox="1"/>
          <p:nvPr/>
        </p:nvSpPr>
        <p:spPr>
          <a:xfrm>
            <a:off x="3216967" y="3906631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BAF7A-B7C7-9642-D0D2-81B5FBC83AD4}"/>
              </a:ext>
            </a:extLst>
          </p:cNvPr>
          <p:cNvSpPr txBox="1"/>
          <p:nvPr/>
        </p:nvSpPr>
        <p:spPr>
          <a:xfrm>
            <a:off x="639417" y="5539409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0377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/>
        </p:nvGraphicFramePr>
        <p:xfrm>
          <a:off x="8839200" y="178535"/>
          <a:ext cx="3167272" cy="2275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/>
        </p:nvGraphicFramePr>
        <p:xfrm>
          <a:off x="8839200" y="2687319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80B49F-50CD-6683-E1C7-CBA9B58A2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66692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912732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3445567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크루 지원서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팝업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지원하기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21C15F-8A55-5C07-21F2-390742349119}"/>
              </a:ext>
            </a:extLst>
          </p:cNvPr>
          <p:cNvSpPr txBox="1"/>
          <p:nvPr/>
        </p:nvSpPr>
        <p:spPr>
          <a:xfrm>
            <a:off x="3485322" y="2809461"/>
            <a:ext cx="3882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학력</a:t>
            </a:r>
            <a:endParaRPr lang="en-US" altLang="ko-KR" dirty="0"/>
          </a:p>
          <a:p>
            <a:r>
              <a:rPr lang="ko-KR" altLang="en-US" dirty="0"/>
              <a:t>경력</a:t>
            </a:r>
            <a:endParaRPr lang="en-US" altLang="ko-KR" dirty="0"/>
          </a:p>
          <a:p>
            <a:r>
              <a:rPr lang="ko-KR" altLang="en-US" dirty="0"/>
              <a:t>희망근무조건</a:t>
            </a:r>
            <a:r>
              <a:rPr lang="en-US" altLang="ko-KR" dirty="0"/>
              <a:t>: </a:t>
            </a:r>
            <a:r>
              <a:rPr lang="ko-KR" altLang="en-US" dirty="0"/>
              <a:t>근무지역</a:t>
            </a:r>
            <a:r>
              <a:rPr lang="en-US" altLang="ko-KR" dirty="0"/>
              <a:t>, </a:t>
            </a:r>
            <a:r>
              <a:rPr lang="ko-KR" altLang="en-US" dirty="0" err="1"/>
              <a:t>업직종</a:t>
            </a:r>
            <a:endParaRPr lang="en-US" altLang="ko-KR" dirty="0"/>
          </a:p>
          <a:p>
            <a:r>
              <a:rPr lang="ko-KR" altLang="en-US" dirty="0"/>
              <a:t>자기소개서</a:t>
            </a:r>
            <a:endParaRPr lang="en-US" altLang="ko-KR" dirty="0"/>
          </a:p>
          <a:p>
            <a:r>
              <a:rPr lang="ko-KR" altLang="en-US" dirty="0"/>
              <a:t>지원동기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49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79840-38B5-1933-06D8-FA8A12EF2151}"/>
              </a:ext>
            </a:extLst>
          </p:cNvPr>
          <p:cNvSpPr txBox="1"/>
          <p:nvPr/>
        </p:nvSpPr>
        <p:spPr>
          <a:xfrm>
            <a:off x="674370" y="573286"/>
            <a:ext cx="185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lt"/>
              </a:rPr>
              <a:t>Index</a:t>
            </a:r>
            <a:endParaRPr lang="ko-KR" altLang="en-US" sz="4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8DB72-22BD-2387-2777-1E8F25491940}"/>
              </a:ext>
            </a:extLst>
          </p:cNvPr>
          <p:cNvSpPr txBox="1"/>
          <p:nvPr/>
        </p:nvSpPr>
        <p:spPr>
          <a:xfrm>
            <a:off x="1086678" y="2014331"/>
            <a:ext cx="5499652" cy="330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Revision 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Menu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List of Screen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Story Board</a:t>
            </a:r>
          </a:p>
        </p:txBody>
      </p:sp>
    </p:spTree>
    <p:extLst>
      <p:ext uri="{BB962C8B-B14F-4D97-AF65-F5344CB8AC3E}">
        <p14:creationId xmlns:p14="http://schemas.microsoft.com/office/powerpoint/2010/main" val="303821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31BAE-0D0A-C841-E479-9AF2DBD2CDD4}"/>
              </a:ext>
            </a:extLst>
          </p:cNvPr>
          <p:cNvSpPr txBox="1"/>
          <p:nvPr/>
        </p:nvSpPr>
        <p:spPr>
          <a:xfrm>
            <a:off x="674370" y="573286"/>
            <a:ext cx="295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lt"/>
              </a:rPr>
              <a:t>History</a:t>
            </a:r>
            <a:endParaRPr lang="ko-KR" alt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1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E6A35C1-2FF8-F27C-4C46-11E414F3EF11}"/>
                  </a:ext>
                </a:extLst>
              </p14:cNvPr>
              <p14:cNvContentPartPr/>
              <p14:nvPr/>
            </p14:nvContentPartPr>
            <p14:xfrm>
              <a:off x="4434750" y="14868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E6A35C1-2FF8-F27C-4C46-11E414F3E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630" y="142560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E4F36988-F198-7C9F-AA42-07F3A4A0B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856062"/>
              </p:ext>
            </p:extLst>
          </p:nvPr>
        </p:nvGraphicFramePr>
        <p:xfrm>
          <a:off x="474785" y="496415"/>
          <a:ext cx="11242430" cy="615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AE28EB-1EEC-60D4-6320-A8B7FCAD75B0}"/>
              </a:ext>
            </a:extLst>
          </p:cNvPr>
          <p:cNvSpPr txBox="1"/>
          <p:nvPr/>
        </p:nvSpPr>
        <p:spPr>
          <a:xfrm>
            <a:off x="674370" y="573286"/>
            <a:ext cx="479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lt"/>
              </a:rPr>
              <a:t>Menu Structure</a:t>
            </a:r>
            <a:endParaRPr lang="ko-KR" alt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3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28B51-A786-6D39-B791-C16C81DFF367}"/>
              </a:ext>
            </a:extLst>
          </p:cNvPr>
          <p:cNvSpPr txBox="1"/>
          <p:nvPr/>
        </p:nvSpPr>
        <p:spPr>
          <a:xfrm>
            <a:off x="184039" y="222510"/>
            <a:ext cx="426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lt"/>
              </a:rPr>
              <a:t>List of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0CFD2-7AE3-8C81-39BC-9AA2C167BAC2}"/>
              </a:ext>
            </a:extLst>
          </p:cNvPr>
          <p:cNvSpPr txBox="1"/>
          <p:nvPr/>
        </p:nvSpPr>
        <p:spPr>
          <a:xfrm>
            <a:off x="384315" y="1098274"/>
            <a:ext cx="11463131" cy="5558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바탕체" panose="02030609000101010101" pitchFamily="17" charset="-127"/>
              </a:rPr>
              <a:t>HOME:</a:t>
            </a:r>
            <a:r>
              <a:rPr lang="ko-KR" altLang="en-US" sz="2400" dirty="0">
                <a:ea typeface="바탕체" panose="02030609000101010101" pitchFamily="17" charset="-127"/>
              </a:rPr>
              <a:t> 기본 메인 화면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기업 소개</a:t>
            </a:r>
            <a:r>
              <a:rPr lang="en-US" altLang="ko-KR" sz="2400" dirty="0">
                <a:ea typeface="바탕체" panose="02030609000101010101" pitchFamily="17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로그인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사용자에게 </a:t>
            </a:r>
            <a:r>
              <a:rPr lang="en-US" altLang="ko-KR" sz="2400" dirty="0">
                <a:ea typeface="바탕체" panose="02030609000101010101" pitchFamily="17" charset="-127"/>
              </a:rPr>
              <a:t>ID/PW </a:t>
            </a:r>
            <a:r>
              <a:rPr lang="ko-KR" altLang="en-US" sz="2400" dirty="0">
                <a:ea typeface="바탕체" panose="02030609000101010101" pitchFamily="17" charset="-127"/>
              </a:rPr>
              <a:t>입력 받아서 검증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회원가입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사용자 개인정보 입력 받아서 저장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주문</a:t>
            </a:r>
            <a:r>
              <a:rPr lang="en-US" altLang="ko-KR" sz="2400" dirty="0">
                <a:ea typeface="바탕체" panose="02030609000101010101" pitchFamily="17" charset="-127"/>
              </a:rPr>
              <a:t>/</a:t>
            </a:r>
            <a:r>
              <a:rPr lang="ko-KR" altLang="en-US" sz="2400" dirty="0">
                <a:ea typeface="바탕체" panose="02030609000101010101" pitchFamily="17" charset="-127"/>
              </a:rPr>
              <a:t>배송 조회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주문 날짜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품목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가격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배송 상태 표시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장바구니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장바구니에 담은 제품들 모아서 표시 </a:t>
            </a:r>
            <a:r>
              <a:rPr lang="en-US" altLang="ko-KR" sz="2400" dirty="0">
                <a:ea typeface="바탕체" panose="02030609000101010101" pitchFamily="17" charset="-127"/>
              </a:rPr>
              <a:t>-&gt; </a:t>
            </a:r>
            <a:r>
              <a:rPr lang="ko-KR" altLang="en-US" sz="2400" dirty="0">
                <a:ea typeface="바탕체" panose="02030609000101010101" pitchFamily="17" charset="-127"/>
              </a:rPr>
              <a:t>결제 페이지와 연계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제품설명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카테고리 별로 분류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사진</a:t>
            </a:r>
            <a:r>
              <a:rPr lang="en-US" altLang="ko-KR" sz="2400" dirty="0">
                <a:ea typeface="바탕체" panose="02030609000101010101" pitchFamily="17" charset="-127"/>
              </a:rPr>
              <a:t>/</a:t>
            </a:r>
            <a:r>
              <a:rPr lang="ko-KR" altLang="en-US" sz="2400" dirty="0">
                <a:ea typeface="바탕체" panose="02030609000101010101" pitchFamily="17" charset="-127"/>
              </a:rPr>
              <a:t>가격</a:t>
            </a:r>
            <a:r>
              <a:rPr lang="en-US" altLang="ko-KR" sz="2400" dirty="0">
                <a:ea typeface="바탕체" panose="02030609000101010101" pitchFamily="17" charset="-127"/>
              </a:rPr>
              <a:t>/</a:t>
            </a:r>
            <a:r>
              <a:rPr lang="ko-KR" altLang="en-US" sz="2400" dirty="0">
                <a:ea typeface="바탕체" panose="02030609000101010101" pitchFamily="17" charset="-127"/>
              </a:rPr>
              <a:t>품명 표시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장바구니에 담을 수 있도록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결제 및 배송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주소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요청사항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최종결제금액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결제수단선택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매장안내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주소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전화번호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오시는 길</a:t>
            </a:r>
            <a:r>
              <a:rPr lang="en-US" altLang="ko-KR" sz="2400" dirty="0">
                <a:ea typeface="바탕체" panose="02030609000101010101" pitchFamily="17" charset="-127"/>
              </a:rPr>
              <a:t>(</a:t>
            </a:r>
            <a:r>
              <a:rPr lang="ko-KR" altLang="en-US" sz="2400" dirty="0">
                <a:ea typeface="바탕체" panose="02030609000101010101" pitchFamily="17" charset="-127"/>
              </a:rPr>
              <a:t>지도 </a:t>
            </a:r>
            <a:r>
              <a:rPr lang="en-US" altLang="ko-KR" sz="2400" dirty="0">
                <a:ea typeface="바탕체" panose="02030609000101010101" pitchFamily="17" charset="-127"/>
              </a:rPr>
              <a:t>API </a:t>
            </a:r>
            <a:r>
              <a:rPr lang="ko-KR" altLang="en-US" sz="2400" dirty="0">
                <a:ea typeface="바탕체" panose="02030609000101010101" pitchFamily="17" charset="-127"/>
              </a:rPr>
              <a:t>활용</a:t>
            </a:r>
            <a:r>
              <a:rPr lang="en-US" altLang="ko-KR" sz="2400" dirty="0">
                <a:ea typeface="바탕체" panose="02030609000101010101" pitchFamily="17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ea typeface="바탕체" panose="02030609000101010101" pitchFamily="17" charset="-127"/>
              </a:rPr>
              <a:t>크루모집공고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메인에서 팝업으로 띄우기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지원서 페이지와 연계</a:t>
            </a:r>
            <a:endParaRPr lang="en-US" altLang="ko-KR" sz="2400" dirty="0"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바탕체" panose="02030609000101010101" pitchFamily="17" charset="-127"/>
              </a:rPr>
              <a:t>크루 지원서</a:t>
            </a:r>
            <a:r>
              <a:rPr lang="en-US" altLang="ko-KR" sz="2400" dirty="0">
                <a:ea typeface="바탕체" panose="02030609000101010101" pitchFamily="17" charset="-127"/>
              </a:rPr>
              <a:t>: </a:t>
            </a:r>
            <a:r>
              <a:rPr lang="ko-KR" altLang="en-US" sz="2400" dirty="0">
                <a:ea typeface="바탕체" panose="02030609000101010101" pitchFamily="17" charset="-127"/>
              </a:rPr>
              <a:t>이름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나이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주소</a:t>
            </a:r>
            <a:r>
              <a:rPr lang="en-US" altLang="ko-KR" sz="2400" dirty="0">
                <a:ea typeface="바탕체" panose="02030609000101010101" pitchFamily="17" charset="-127"/>
              </a:rPr>
              <a:t>, </a:t>
            </a:r>
            <a:r>
              <a:rPr lang="ko-KR" altLang="en-US" sz="2400" dirty="0">
                <a:ea typeface="바탕체" panose="02030609000101010101" pitchFamily="17" charset="-127"/>
              </a:rPr>
              <a:t>지원동기 등</a:t>
            </a:r>
          </a:p>
        </p:txBody>
      </p:sp>
    </p:spTree>
    <p:extLst>
      <p:ext uri="{BB962C8B-B14F-4D97-AF65-F5344CB8AC3E}">
        <p14:creationId xmlns:p14="http://schemas.microsoft.com/office/powerpoint/2010/main" val="9410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C496C-185C-D231-B1B4-CAE4CCA2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7DF5CB-8FA5-2381-61A4-7365A991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55877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4240698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51031"/>
              </p:ext>
            </p:extLst>
          </p:nvPr>
        </p:nvGraphicFramePr>
        <p:xfrm>
          <a:off x="8839200" y="178535"/>
          <a:ext cx="3167272" cy="2797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메뉴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마우스오버 시 상세 메뉴 표출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Footer </a:t>
                      </a:r>
                      <a:r>
                        <a:rPr lang="ko-KR" altLang="en-US" dirty="0"/>
                        <a:t>영역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81783"/>
              </p:ext>
            </p:extLst>
          </p:nvPr>
        </p:nvGraphicFramePr>
        <p:xfrm>
          <a:off x="8839200" y="3124635"/>
          <a:ext cx="316727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254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홈화면에서는 러쉬 브랜드 전반에 대한 소개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30D650-E17B-0204-842F-9319BF296FFE}"/>
              </a:ext>
            </a:extLst>
          </p:cNvPr>
          <p:cNvSpPr/>
          <p:nvPr/>
        </p:nvSpPr>
        <p:spPr>
          <a:xfrm>
            <a:off x="185528" y="6460757"/>
            <a:ext cx="8481395" cy="126936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9AE72-1833-FC13-095C-EE7D7F75C24E}"/>
              </a:ext>
            </a:extLst>
          </p:cNvPr>
          <p:cNvSpPr txBox="1"/>
          <p:nvPr/>
        </p:nvSpPr>
        <p:spPr>
          <a:xfrm>
            <a:off x="291548" y="6633774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endParaRPr lang="en-US" altLang="ko-KR" dirty="0"/>
          </a:p>
          <a:p>
            <a:r>
              <a:rPr lang="en-US" altLang="ko-KR" dirty="0"/>
              <a:t>1644-2357</a:t>
            </a:r>
          </a:p>
          <a:p>
            <a:r>
              <a:rPr lang="ko-KR" altLang="en-US" dirty="0" err="1"/>
              <a:t>상담톡</a:t>
            </a:r>
            <a:r>
              <a:rPr lang="ko-KR" altLang="en-US" dirty="0"/>
              <a:t> </a:t>
            </a:r>
            <a:r>
              <a:rPr lang="en-US" altLang="ko-KR" dirty="0"/>
              <a:t>10:11-16:00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C8864-3D36-E0EA-E28C-5F97ED0EFECD}"/>
              </a:ext>
            </a:extLst>
          </p:cNvPr>
          <p:cNvSpPr txBox="1"/>
          <p:nvPr/>
        </p:nvSpPr>
        <p:spPr>
          <a:xfrm>
            <a:off x="2570922" y="6633774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기업선물</a:t>
            </a:r>
            <a:endParaRPr lang="en-US" altLang="ko-KR" dirty="0"/>
          </a:p>
          <a:p>
            <a:r>
              <a:rPr lang="en-US" altLang="ko-KR" dirty="0"/>
              <a:t>070-4713-8543</a:t>
            </a:r>
          </a:p>
          <a:p>
            <a:r>
              <a:rPr lang="en-US" altLang="ko-KR" dirty="0"/>
              <a:t>order@lush.co.kr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6E5A7-3E4D-AEB6-4879-1F0DEEE75A69}"/>
              </a:ext>
            </a:extLst>
          </p:cNvPr>
          <p:cNvSpPr txBox="1"/>
          <p:nvPr/>
        </p:nvSpPr>
        <p:spPr>
          <a:xfrm>
            <a:off x="4658140" y="6633774"/>
            <a:ext cx="390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강남구 </a:t>
            </a:r>
            <a:r>
              <a:rPr lang="ko-KR" altLang="en-US" dirty="0" err="1"/>
              <a:t>학동로</a:t>
            </a:r>
            <a:r>
              <a:rPr lang="ko-KR" altLang="en-US" dirty="0"/>
              <a:t> </a:t>
            </a:r>
            <a:r>
              <a:rPr lang="en-US" altLang="ko-KR" dirty="0"/>
              <a:t>336 (</a:t>
            </a:r>
            <a:r>
              <a:rPr lang="ko-KR" altLang="en-US" dirty="0" err="1"/>
              <a:t>메이트리</a:t>
            </a:r>
            <a:r>
              <a:rPr lang="ko-KR" altLang="en-US" dirty="0"/>
              <a:t> 빌딩</a:t>
            </a:r>
            <a:r>
              <a:rPr lang="en-US" altLang="ko-KR" dirty="0"/>
              <a:t>) 1</a:t>
            </a:r>
            <a:r>
              <a:rPr lang="ko-KR" altLang="en-US" dirty="0"/>
              <a:t>층 주식회사 </a:t>
            </a:r>
            <a:r>
              <a:rPr lang="ko-KR" altLang="en-US" dirty="0" err="1"/>
              <a:t>러쉬코리아</a:t>
            </a:r>
            <a:endParaRPr lang="en-US" altLang="ko-KR" dirty="0"/>
          </a:p>
          <a:p>
            <a:r>
              <a:rPr lang="ko-KR" altLang="en-US" dirty="0"/>
              <a:t>사업자 등록번호</a:t>
            </a:r>
            <a:r>
              <a:rPr lang="en-US" altLang="ko-KR" dirty="0"/>
              <a:t>: 201-81-77964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EC9BD45-E373-6441-8C94-EA9266CC60BF}"/>
              </a:ext>
            </a:extLst>
          </p:cNvPr>
          <p:cNvSpPr/>
          <p:nvPr/>
        </p:nvSpPr>
        <p:spPr>
          <a:xfrm>
            <a:off x="1667344" y="1973973"/>
            <a:ext cx="3490177" cy="2059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러쉬는 어떤 이유에서도 제품을 동물실험 하지 않고</a:t>
            </a:r>
            <a:r>
              <a:rPr lang="en-US" altLang="ko-KR" dirty="0"/>
              <a:t>, </a:t>
            </a:r>
            <a:r>
              <a:rPr lang="ko-KR" altLang="en-US" dirty="0"/>
              <a:t>동물실험을 거친 원재료조차 사용하지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B646A-3320-2279-CC48-DBACF58F03C1}"/>
              </a:ext>
            </a:extLst>
          </p:cNvPr>
          <p:cNvSpPr txBox="1"/>
          <p:nvPr/>
        </p:nvSpPr>
        <p:spPr>
          <a:xfrm>
            <a:off x="1576359" y="1468384"/>
            <a:ext cx="4581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i="1" dirty="0" err="1"/>
              <a:t>프레쉬</a:t>
            </a:r>
            <a:r>
              <a:rPr lang="ko-KR" altLang="en-US" sz="2000" b="1" i="1" dirty="0"/>
              <a:t> </a:t>
            </a:r>
            <a:r>
              <a:rPr lang="ko-KR" altLang="en-US" sz="2000" b="1" i="1" dirty="0" err="1"/>
              <a:t>핸드메이드</a:t>
            </a:r>
            <a:r>
              <a:rPr lang="ko-KR" altLang="en-US" sz="2000" b="1" i="1" dirty="0"/>
              <a:t> </a:t>
            </a:r>
            <a:r>
              <a:rPr lang="ko-KR" altLang="en-US" sz="2000" b="1" i="1" dirty="0" err="1"/>
              <a:t>코스메틱</a:t>
            </a:r>
            <a:r>
              <a:rPr lang="ko-KR" altLang="en-US" sz="2000" b="1" i="1" dirty="0"/>
              <a:t> 브랜드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7244C7-7DF4-E17C-6122-FDCDA1CDD6A1}"/>
              </a:ext>
            </a:extLst>
          </p:cNvPr>
          <p:cNvSpPr/>
          <p:nvPr/>
        </p:nvSpPr>
        <p:spPr>
          <a:xfrm>
            <a:off x="1667343" y="4284268"/>
            <a:ext cx="3490177" cy="2059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러쉬는 신선한 과일</a:t>
            </a:r>
            <a:r>
              <a:rPr lang="en-US" altLang="ko-KR" dirty="0"/>
              <a:t>, </a:t>
            </a:r>
            <a:r>
              <a:rPr lang="ko-KR" altLang="en-US" dirty="0"/>
              <a:t>채소</a:t>
            </a:r>
            <a:r>
              <a:rPr lang="en-US" altLang="ko-KR" dirty="0"/>
              <a:t>, </a:t>
            </a:r>
            <a:r>
              <a:rPr lang="ko-KR" altLang="en-US" dirty="0" err="1"/>
              <a:t>에센셜</a:t>
            </a:r>
            <a:r>
              <a:rPr lang="ko-KR" altLang="en-US" dirty="0"/>
              <a:t> 오일</a:t>
            </a:r>
            <a:r>
              <a:rPr lang="en-US" altLang="ko-KR" dirty="0"/>
              <a:t>, </a:t>
            </a:r>
            <a:r>
              <a:rPr lang="ko-KR" altLang="en-US" dirty="0"/>
              <a:t>최소한의 보존제와 안전한 인공 성분을 사용하여 제품을 선보입니다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55DE34-3038-C8B1-0D02-2142C9D161F6}"/>
              </a:ext>
            </a:extLst>
          </p:cNvPr>
          <p:cNvSpPr/>
          <p:nvPr/>
        </p:nvSpPr>
        <p:spPr>
          <a:xfrm>
            <a:off x="5298441" y="4285418"/>
            <a:ext cx="3490177" cy="2059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모든 것은 </a:t>
            </a:r>
            <a:r>
              <a:rPr lang="en-US" altLang="ko-KR" dirty="0"/>
              <a:t>‘</a:t>
            </a:r>
            <a:r>
              <a:rPr lang="ko-KR" altLang="en-US" dirty="0"/>
              <a:t>고객은 항상 옳다</a:t>
            </a:r>
            <a:r>
              <a:rPr lang="en-US" altLang="ko-KR" dirty="0"/>
              <a:t>＇</a:t>
            </a:r>
            <a:r>
              <a:rPr lang="ko-KR" altLang="en-US" dirty="0"/>
              <a:t>는 믿음과 러쉬의 핵심 가치인 직원들의 진심이 모여 얻은 결실입니다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9972622-53ED-51B8-82EB-F4861858AE0A}"/>
              </a:ext>
            </a:extLst>
          </p:cNvPr>
          <p:cNvSpPr/>
          <p:nvPr/>
        </p:nvSpPr>
        <p:spPr>
          <a:xfrm>
            <a:off x="5265311" y="1973973"/>
            <a:ext cx="3490177" cy="2059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러쉬는 </a:t>
            </a:r>
            <a:r>
              <a:rPr lang="ko-KR" altLang="en-US" dirty="0" err="1"/>
              <a:t>배쓰</a:t>
            </a:r>
            <a:r>
              <a:rPr lang="ko-KR" altLang="en-US" dirty="0"/>
              <a:t> 밤</a:t>
            </a:r>
            <a:r>
              <a:rPr lang="en-US" altLang="ko-KR" dirty="0"/>
              <a:t>, </a:t>
            </a:r>
            <a:r>
              <a:rPr lang="ko-KR" altLang="en-US" dirty="0"/>
              <a:t>샤워 젤리</a:t>
            </a:r>
            <a:r>
              <a:rPr lang="en-US" altLang="ko-KR" dirty="0"/>
              <a:t>, </a:t>
            </a:r>
            <a:r>
              <a:rPr lang="ko-KR" altLang="en-US" dirty="0"/>
              <a:t>고체 샴푸와 같은 기발하고 혁신적인 제품을 선보입니다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D384EB-6DBC-9B9E-099E-C2350D2C0426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330A7-D7AB-6EF2-AE32-D6E1BC8F7B19}"/>
              </a:ext>
            </a:extLst>
          </p:cNvPr>
          <p:cNvSpPr/>
          <p:nvPr/>
        </p:nvSpPr>
        <p:spPr>
          <a:xfrm>
            <a:off x="172276" y="1522801"/>
            <a:ext cx="1340894" cy="4618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C581C-ACF2-DCDF-327B-5D73106EBF6B}"/>
              </a:ext>
            </a:extLst>
          </p:cNvPr>
          <p:cNvSpPr txBox="1"/>
          <p:nvPr/>
        </p:nvSpPr>
        <p:spPr>
          <a:xfrm>
            <a:off x="265044" y="1696279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4C4183-4CDD-595A-501B-27AEEF6198EC}"/>
              </a:ext>
            </a:extLst>
          </p:cNvPr>
          <p:cNvSpPr/>
          <p:nvPr/>
        </p:nvSpPr>
        <p:spPr>
          <a:xfrm>
            <a:off x="312865" y="2130713"/>
            <a:ext cx="108524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0717B-7E47-6304-360C-A5F15466BD0F}"/>
              </a:ext>
            </a:extLst>
          </p:cNvPr>
          <p:cNvSpPr/>
          <p:nvPr/>
        </p:nvSpPr>
        <p:spPr>
          <a:xfrm>
            <a:off x="319491" y="2593180"/>
            <a:ext cx="108524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C133D1-B764-DC7B-809C-B79012EDCAA9}"/>
              </a:ext>
            </a:extLst>
          </p:cNvPr>
          <p:cNvSpPr txBox="1"/>
          <p:nvPr/>
        </p:nvSpPr>
        <p:spPr>
          <a:xfrm>
            <a:off x="268353" y="3042766"/>
            <a:ext cx="112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C6F023-71FA-0B5F-7458-954B67D47FF4}"/>
              </a:ext>
            </a:extLst>
          </p:cNvPr>
          <p:cNvSpPr txBox="1"/>
          <p:nvPr/>
        </p:nvSpPr>
        <p:spPr>
          <a:xfrm>
            <a:off x="6789636" y="849411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9BDE5A-D4C1-44A9-353F-0CEA198F0659}"/>
              </a:ext>
            </a:extLst>
          </p:cNvPr>
          <p:cNvSpPr txBox="1"/>
          <p:nvPr/>
        </p:nvSpPr>
        <p:spPr>
          <a:xfrm>
            <a:off x="819204" y="1668439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C7E008-E4E4-9214-6123-3E3B5398A905}"/>
              </a:ext>
            </a:extLst>
          </p:cNvPr>
          <p:cNvSpPr txBox="1"/>
          <p:nvPr/>
        </p:nvSpPr>
        <p:spPr>
          <a:xfrm>
            <a:off x="766199" y="2928500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4553CF-1704-5D26-5B8C-C750C66AD343}"/>
              </a:ext>
            </a:extLst>
          </p:cNvPr>
          <p:cNvSpPr txBox="1"/>
          <p:nvPr/>
        </p:nvSpPr>
        <p:spPr>
          <a:xfrm>
            <a:off x="3949148" y="6240620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2247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01061"/>
              </p:ext>
            </p:extLst>
          </p:nvPr>
        </p:nvGraphicFramePr>
        <p:xfrm>
          <a:off x="8839200" y="178535"/>
          <a:ext cx="3167272" cy="38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항목에 대해 사용자에게 입력 받아서 정보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비밀번호와 비밀번호 확인 입력 양식에 입력된 값이 같아야 회원가입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 입력양식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약관 체크박스에 체크 되어야 회원가입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59296"/>
              </p:ext>
            </p:extLst>
          </p:nvPr>
        </p:nvGraphicFramePr>
        <p:xfrm>
          <a:off x="8839200" y="4184816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F4F0BEE-487C-A514-775F-5D3CB5957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80515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4240698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HOME&gt;</a:t>
                      </a:r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5DA01766-F05F-5956-980B-C3290B15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AD304A-21E6-758D-7A14-913F45B71C1E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E3631BD-DB2D-770A-AE59-AF1BB1916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36236"/>
              </p:ext>
            </p:extLst>
          </p:nvPr>
        </p:nvGraphicFramePr>
        <p:xfrm>
          <a:off x="309218" y="2131058"/>
          <a:ext cx="8128000" cy="324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391">
                  <a:extLst>
                    <a:ext uri="{9D8B030D-6E8A-4147-A177-3AD203B41FA5}">
                      <a16:colId xmlns:a16="http://schemas.microsoft.com/office/drawing/2014/main" val="3266880343"/>
                    </a:ext>
                  </a:extLst>
                </a:gridCol>
                <a:gridCol w="6250609">
                  <a:extLst>
                    <a:ext uri="{9D8B030D-6E8A-4147-A177-3AD203B41FA5}">
                      <a16:colId xmlns:a16="http://schemas.microsoft.com/office/drawing/2014/main" val="690559042"/>
                    </a:ext>
                  </a:extLst>
                </a:gridCol>
              </a:tblGrid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222179"/>
                  </a:ext>
                </a:extLst>
              </a:tr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073321"/>
                  </a:ext>
                </a:extLst>
              </a:tr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207254"/>
                  </a:ext>
                </a:extLst>
              </a:tr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72922"/>
                  </a:ext>
                </a:extLst>
              </a:tr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042925"/>
                  </a:ext>
                </a:extLst>
              </a:tr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73791"/>
                  </a:ext>
                </a:extLst>
              </a:tr>
              <a:tr h="46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6807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E51807C-A814-1E4A-75A5-23DBC634E233}"/>
              </a:ext>
            </a:extLst>
          </p:cNvPr>
          <p:cNvSpPr txBox="1"/>
          <p:nvPr/>
        </p:nvSpPr>
        <p:spPr>
          <a:xfrm>
            <a:off x="309218" y="1486708"/>
            <a:ext cx="16380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/>
              <a:t>회원가입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FF1AC-A36D-E5BE-BFE5-7781F9562094}"/>
              </a:ext>
            </a:extLst>
          </p:cNvPr>
          <p:cNvSpPr txBox="1"/>
          <p:nvPr/>
        </p:nvSpPr>
        <p:spPr>
          <a:xfrm>
            <a:off x="185528" y="5553973"/>
            <a:ext cx="9886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ㅁ</a:t>
            </a:r>
            <a:r>
              <a:rPr lang="ko-KR" altLang="en-US" sz="2000" dirty="0"/>
              <a:t> 이용약관 및 개인정보수집 및 이용</a:t>
            </a:r>
            <a:r>
              <a:rPr lang="en-US" altLang="ko-KR" sz="2000" dirty="0"/>
              <a:t>, </a:t>
            </a:r>
            <a:r>
              <a:rPr lang="ko-KR" altLang="en-US" sz="2000" dirty="0"/>
              <a:t>쇼핑정보 수신</a:t>
            </a:r>
            <a:r>
              <a:rPr lang="en-US" altLang="ko-KR" sz="2000" dirty="0"/>
              <a:t>(</a:t>
            </a:r>
            <a:r>
              <a:rPr lang="ko-KR" altLang="en-US" sz="2000" dirty="0"/>
              <a:t>선택</a:t>
            </a:r>
            <a:r>
              <a:rPr lang="en-US" altLang="ko-KR" sz="2000" dirty="0"/>
              <a:t>)</a:t>
            </a:r>
            <a:r>
              <a:rPr lang="ko-KR" altLang="en-US" sz="2000" dirty="0"/>
              <a:t>에 모두 동의합니다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B1795D-8BA5-39F0-3B09-671406852151}"/>
              </a:ext>
            </a:extLst>
          </p:cNvPr>
          <p:cNvSpPr/>
          <p:nvPr/>
        </p:nvSpPr>
        <p:spPr>
          <a:xfrm>
            <a:off x="4085499" y="6140030"/>
            <a:ext cx="1638085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83537B-6CDC-2ECF-A697-653B4D5F7BEE}"/>
              </a:ext>
            </a:extLst>
          </p:cNvPr>
          <p:cNvSpPr txBox="1"/>
          <p:nvPr/>
        </p:nvSpPr>
        <p:spPr>
          <a:xfrm>
            <a:off x="1640293" y="1717540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2D129-8533-6A85-BA1D-F4FEE23AD28F}"/>
              </a:ext>
            </a:extLst>
          </p:cNvPr>
          <p:cNvSpPr txBox="1"/>
          <p:nvPr/>
        </p:nvSpPr>
        <p:spPr>
          <a:xfrm>
            <a:off x="2349285" y="2635097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F5BB0-C0FF-38BE-136A-24AFD20418E0}"/>
              </a:ext>
            </a:extLst>
          </p:cNvPr>
          <p:cNvSpPr txBox="1"/>
          <p:nvPr/>
        </p:nvSpPr>
        <p:spPr>
          <a:xfrm>
            <a:off x="0" y="4247498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1D498A-79FD-EF6C-78F6-A07E6FE30DDB}"/>
              </a:ext>
            </a:extLst>
          </p:cNvPr>
          <p:cNvSpPr txBox="1"/>
          <p:nvPr/>
        </p:nvSpPr>
        <p:spPr>
          <a:xfrm>
            <a:off x="295578" y="5702835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76974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93348"/>
              </p:ext>
            </p:extLst>
          </p:nvPr>
        </p:nvGraphicFramePr>
        <p:xfrm>
          <a:off x="8839200" y="178535"/>
          <a:ext cx="3167272" cy="2275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건별로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/>
        </p:nvGraphicFramePr>
        <p:xfrm>
          <a:off x="8839200" y="2687319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0142A9-E071-F922-3C2D-0F61E664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08639"/>
              </p:ext>
            </p:extLst>
          </p:nvPr>
        </p:nvGraphicFramePr>
        <p:xfrm>
          <a:off x="302201" y="2069106"/>
          <a:ext cx="8258703" cy="40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703">
                  <a:extLst>
                    <a:ext uri="{9D8B030D-6E8A-4147-A177-3AD203B41FA5}">
                      <a16:colId xmlns:a16="http://schemas.microsoft.com/office/drawing/2014/main" val="3507130877"/>
                    </a:ext>
                  </a:extLst>
                </a:gridCol>
              </a:tblGrid>
              <a:tr h="5068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2024.03.14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06172"/>
                  </a:ext>
                </a:extLst>
              </a:tr>
              <a:tr h="1182901">
                <a:tc>
                  <a:txBody>
                    <a:bodyPr/>
                    <a:lstStyle/>
                    <a:p>
                      <a:pPr algn="l" latinLnBrk="1"/>
                      <a:endParaRPr lang="en-US" altLang="ko-KR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922613"/>
                  </a:ext>
                </a:extLst>
              </a:tr>
              <a:tr h="11829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623641"/>
                  </a:ext>
                </a:extLst>
              </a:tr>
              <a:tr h="11829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36850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E617213-4945-159A-D20D-6917503F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7" y="2621111"/>
            <a:ext cx="1302870" cy="1084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606EC7-49C9-1A64-CFD1-9F9A47FD8F86}"/>
              </a:ext>
            </a:extLst>
          </p:cNvPr>
          <p:cNvSpPr txBox="1"/>
          <p:nvPr/>
        </p:nvSpPr>
        <p:spPr>
          <a:xfrm>
            <a:off x="1671331" y="2680098"/>
            <a:ext cx="36708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latinLnBrk="1"/>
            <a:r>
              <a:rPr lang="ko-KR" altLang="en-US" dirty="0"/>
              <a:t>마스크 오브 </a:t>
            </a:r>
            <a:r>
              <a:rPr lang="ko-KR" altLang="en-US" dirty="0" err="1"/>
              <a:t>매그너민티</a:t>
            </a:r>
            <a:r>
              <a:rPr lang="ko-KR" altLang="en-US" dirty="0"/>
              <a:t> </a:t>
            </a:r>
            <a:r>
              <a:rPr lang="en-US" altLang="ko-KR" i="1" dirty="0"/>
              <a:t>(</a:t>
            </a:r>
            <a:r>
              <a:rPr lang="ko-KR" altLang="en-US" i="1" dirty="0"/>
              <a:t>페이스</a:t>
            </a:r>
            <a:r>
              <a:rPr lang="en-US" altLang="ko-KR" i="1" dirty="0"/>
              <a:t>) </a:t>
            </a:r>
            <a:endParaRPr lang="en-US" altLang="ko-KR" i="0" dirty="0"/>
          </a:p>
          <a:p>
            <a:pPr algn="l" latinLnBrk="1"/>
            <a:r>
              <a:rPr lang="ko-KR" altLang="en-US" i="0" dirty="0"/>
              <a:t>수량</a:t>
            </a:r>
            <a:r>
              <a:rPr lang="en-US" altLang="ko-KR" i="0" dirty="0"/>
              <a:t>: 1</a:t>
            </a:r>
            <a:r>
              <a:rPr lang="ko-KR" altLang="en-US" i="0" dirty="0"/>
              <a:t>개    가격</a:t>
            </a:r>
            <a:r>
              <a:rPr lang="en-US" altLang="ko-KR" i="0" dirty="0"/>
              <a:t>: \22,000</a:t>
            </a:r>
          </a:p>
          <a:p>
            <a:pPr algn="l" latinLnBrk="1"/>
            <a:r>
              <a:rPr lang="ko-KR" altLang="en-US" b="1" u="sng" dirty="0"/>
              <a:t>배송완료</a:t>
            </a:r>
            <a:endParaRPr lang="en-US" altLang="ko-KR" b="1" i="0" u="sng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9E6446-DE05-E34A-D7C6-4331F3D2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9" y="3819830"/>
            <a:ext cx="744858" cy="10847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FA4B65-29C8-58E5-A0EA-D295FE2547B6}"/>
              </a:ext>
            </a:extLst>
          </p:cNvPr>
          <p:cNvSpPr txBox="1"/>
          <p:nvPr/>
        </p:nvSpPr>
        <p:spPr>
          <a:xfrm>
            <a:off x="1644827" y="3868428"/>
            <a:ext cx="41437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latinLnBrk="1"/>
            <a:r>
              <a:rPr lang="ko-KR" altLang="en-US" dirty="0" err="1"/>
              <a:t>제스티</a:t>
            </a:r>
            <a:r>
              <a:rPr lang="ko-KR" altLang="en-US" dirty="0"/>
              <a:t> </a:t>
            </a:r>
            <a:r>
              <a:rPr lang="en-US" altLang="ko-KR" i="1" dirty="0"/>
              <a:t>(</a:t>
            </a:r>
            <a:r>
              <a:rPr lang="ko-KR" altLang="en-US" i="1" dirty="0" err="1"/>
              <a:t>프래그넌스</a:t>
            </a:r>
            <a:r>
              <a:rPr lang="en-US" altLang="ko-KR" i="1" dirty="0"/>
              <a:t>) </a:t>
            </a:r>
            <a:endParaRPr lang="en-US" altLang="ko-KR" i="0" dirty="0"/>
          </a:p>
          <a:p>
            <a:pPr algn="l" latinLnBrk="1"/>
            <a:r>
              <a:rPr lang="ko-KR" altLang="en-US" i="0" dirty="0"/>
              <a:t>수량</a:t>
            </a:r>
            <a:r>
              <a:rPr lang="en-US" altLang="ko-KR" i="0" dirty="0"/>
              <a:t>: 1</a:t>
            </a:r>
            <a:r>
              <a:rPr lang="ko-KR" altLang="en-US" i="0" dirty="0"/>
              <a:t>개    가격</a:t>
            </a:r>
            <a:r>
              <a:rPr lang="en-US" altLang="ko-KR" i="0" dirty="0"/>
              <a:t>: \60,000</a:t>
            </a:r>
          </a:p>
          <a:p>
            <a:pPr algn="l" latinLnBrk="1"/>
            <a:r>
              <a:rPr lang="ko-KR" altLang="en-US" b="1" u="sng" dirty="0" err="1"/>
              <a:t>배송중</a:t>
            </a:r>
            <a:endParaRPr lang="en-US" altLang="ko-KR" b="1" i="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F1B32-69EB-C32B-6CC8-E30610264338}"/>
              </a:ext>
            </a:extLst>
          </p:cNvPr>
          <p:cNvSpPr txBox="1"/>
          <p:nvPr/>
        </p:nvSpPr>
        <p:spPr>
          <a:xfrm>
            <a:off x="1644827" y="5030652"/>
            <a:ext cx="45678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latinLnBrk="1"/>
            <a:r>
              <a:rPr lang="ko-KR" altLang="en-US" dirty="0" err="1"/>
              <a:t>다이노소어</a:t>
            </a:r>
            <a:r>
              <a:rPr lang="ko-KR" altLang="en-US" dirty="0"/>
              <a:t> 인 어 크라이시스 </a:t>
            </a:r>
            <a:r>
              <a:rPr lang="en-US" altLang="ko-KR" i="1" dirty="0"/>
              <a:t>(</a:t>
            </a:r>
            <a:r>
              <a:rPr lang="ko-KR" altLang="en-US" i="1" dirty="0" err="1"/>
              <a:t>입욕제</a:t>
            </a:r>
            <a:r>
              <a:rPr lang="en-US" altLang="ko-KR" i="1" dirty="0"/>
              <a:t>) </a:t>
            </a:r>
            <a:endParaRPr lang="en-US" altLang="ko-KR" i="0" dirty="0"/>
          </a:p>
          <a:p>
            <a:pPr algn="l" latinLnBrk="1"/>
            <a:r>
              <a:rPr lang="ko-KR" altLang="en-US" i="0" dirty="0"/>
              <a:t>수량</a:t>
            </a:r>
            <a:r>
              <a:rPr lang="en-US" altLang="ko-KR" i="0" dirty="0"/>
              <a:t>: 1</a:t>
            </a:r>
            <a:r>
              <a:rPr lang="ko-KR" altLang="en-US" i="0" dirty="0"/>
              <a:t>개    가격</a:t>
            </a:r>
            <a:r>
              <a:rPr lang="en-US" altLang="ko-KR" i="0" dirty="0"/>
              <a:t>: \12,000</a:t>
            </a:r>
          </a:p>
          <a:p>
            <a:pPr algn="l" latinLnBrk="1"/>
            <a:r>
              <a:rPr lang="ko-KR" altLang="en-US" b="1" i="0" u="sng" dirty="0"/>
              <a:t>결제완료</a:t>
            </a:r>
            <a:endParaRPr lang="en-US" altLang="ko-KR" b="1" i="0" u="sng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613C9C-E17F-94D1-144C-70A31CA6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4" y="5017400"/>
            <a:ext cx="992452" cy="1029015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1FB93D3-BE58-DC88-2E24-F68DCC94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18105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912732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3445567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배송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HOME&gt;</a:t>
                      </a:r>
                      <a:r>
                        <a:rPr lang="ko-KR" altLang="en-US" dirty="0"/>
                        <a:t>주문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배송조회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8A40ECB8-FC5F-4D68-553E-1FE098CE3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0F4334-A4ED-9319-5072-01C9E5A0BB99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52109-073B-B88F-8DE5-6D8BBD6688D7}"/>
              </a:ext>
            </a:extLst>
          </p:cNvPr>
          <p:cNvSpPr txBox="1"/>
          <p:nvPr/>
        </p:nvSpPr>
        <p:spPr>
          <a:xfrm>
            <a:off x="185528" y="1470517"/>
            <a:ext cx="2606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/>
              <a:t>주문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배송 조회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6EF56F-BB0B-0517-465A-46006A25C81F}"/>
              </a:ext>
            </a:extLst>
          </p:cNvPr>
          <p:cNvSpPr txBox="1"/>
          <p:nvPr/>
        </p:nvSpPr>
        <p:spPr>
          <a:xfrm>
            <a:off x="1568627" y="1979433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5294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86FAC-D065-26E9-23CA-C99D256E3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5448"/>
              </p:ext>
            </p:extLst>
          </p:nvPr>
        </p:nvGraphicFramePr>
        <p:xfrm>
          <a:off x="8839200" y="178535"/>
          <a:ext cx="3167272" cy="3579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5">
                  <a:extLst>
                    <a:ext uri="{9D8B030D-6E8A-4147-A177-3AD203B41FA5}">
                      <a16:colId xmlns:a16="http://schemas.microsoft.com/office/drawing/2014/main" val="449784174"/>
                    </a:ext>
                  </a:extLst>
                </a:gridCol>
                <a:gridCol w="2464907">
                  <a:extLst>
                    <a:ext uri="{9D8B030D-6E8A-4147-A177-3AD203B41FA5}">
                      <a16:colId xmlns:a16="http://schemas.microsoft.com/office/drawing/2014/main" val="2475591971"/>
                    </a:ext>
                  </a:extLst>
                </a:gridCol>
              </a:tblGrid>
              <a:tr h="379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83647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체크박스로 상품 선택 가능하도록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74751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체크박스로 선택 삭제 가능하도록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039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체크박스로 선택 주문 가능하도록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453084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 및 배송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2469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상품금액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배송비 각각 </a:t>
                      </a:r>
                      <a:r>
                        <a:rPr lang="en-US" altLang="ko-KR" dirty="0"/>
                        <a:t>sum </a:t>
                      </a:r>
                      <a:r>
                        <a:rPr lang="ko-KR" altLang="en-US" dirty="0"/>
                        <a:t>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89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696F9-6D65-95D4-897F-E83F0649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21534"/>
              </p:ext>
            </p:extLst>
          </p:nvPr>
        </p:nvGraphicFramePr>
        <p:xfrm>
          <a:off x="8839200" y="3880008"/>
          <a:ext cx="31672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7272">
                  <a:extLst>
                    <a:ext uri="{9D8B030D-6E8A-4147-A177-3AD203B41FA5}">
                      <a16:colId xmlns:a16="http://schemas.microsoft.com/office/drawing/2014/main" val="378965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081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BDFD340-9C3C-84A0-255D-5384D15E9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978"/>
              </p:ext>
            </p:extLst>
          </p:nvPr>
        </p:nvGraphicFramePr>
        <p:xfrm>
          <a:off x="357809" y="241430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52">
                  <a:extLst>
                    <a:ext uri="{9D8B030D-6E8A-4147-A177-3AD203B41FA5}">
                      <a16:colId xmlns:a16="http://schemas.microsoft.com/office/drawing/2014/main" val="3364708579"/>
                    </a:ext>
                  </a:extLst>
                </a:gridCol>
                <a:gridCol w="2831548">
                  <a:extLst>
                    <a:ext uri="{9D8B030D-6E8A-4147-A177-3AD203B41FA5}">
                      <a16:colId xmlns:a16="http://schemas.microsoft.com/office/drawing/2014/main" val="1092335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3465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1426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306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3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인터갈락틱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\14,000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62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카타스트로피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코스메틱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\17,000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74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더티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스프링워시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\13,000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43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가디언 오브 더 포레스트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\20,000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39509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8438161-A182-573A-F52B-D89CF840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2" y="2859008"/>
            <a:ext cx="228632" cy="2286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97D2A4-3BFD-A9BA-4EF9-C04730E7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2" y="2502898"/>
            <a:ext cx="228632" cy="2286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13FACB-1EA7-F872-BF44-BE72425E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7" y="3595084"/>
            <a:ext cx="228632" cy="2286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D57B6C-E0C3-FB28-7857-057CAA7E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7" y="3262916"/>
            <a:ext cx="200053" cy="219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301599F-C7C4-DE34-A9F6-02458A7D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2" y="3987088"/>
            <a:ext cx="200053" cy="21910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6C024B-AF3D-4A8F-303E-A7983C40607F}"/>
              </a:ext>
            </a:extLst>
          </p:cNvPr>
          <p:cNvSpPr/>
          <p:nvPr/>
        </p:nvSpPr>
        <p:spPr>
          <a:xfrm>
            <a:off x="357809" y="4390423"/>
            <a:ext cx="1638085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선택상품삭제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8F91E3-DB17-A8BC-F525-97451042D740}"/>
              </a:ext>
            </a:extLst>
          </p:cNvPr>
          <p:cNvSpPr/>
          <p:nvPr/>
        </p:nvSpPr>
        <p:spPr>
          <a:xfrm>
            <a:off x="362226" y="4857749"/>
            <a:ext cx="8128000" cy="12671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566F1-3050-B1BD-58FF-F6F872AAB850}"/>
              </a:ext>
            </a:extLst>
          </p:cNvPr>
          <p:cNvSpPr txBox="1"/>
          <p:nvPr/>
        </p:nvSpPr>
        <p:spPr>
          <a:xfrm>
            <a:off x="683621" y="5030891"/>
            <a:ext cx="14510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총 상품금액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A78ECE-17B8-02E2-4BE6-19F0DDE6FD6E}"/>
              </a:ext>
            </a:extLst>
          </p:cNvPr>
          <p:cNvSpPr txBox="1"/>
          <p:nvPr/>
        </p:nvSpPr>
        <p:spPr>
          <a:xfrm>
            <a:off x="3213753" y="5030891"/>
            <a:ext cx="14510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총 배송비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588C16-D6B1-A734-0499-BEFF66CF38E3}"/>
              </a:ext>
            </a:extLst>
          </p:cNvPr>
          <p:cNvSpPr txBox="1"/>
          <p:nvPr/>
        </p:nvSpPr>
        <p:spPr>
          <a:xfrm>
            <a:off x="5941486" y="5030891"/>
            <a:ext cx="20407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결제 예정 금액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44E6B-BDB6-75E1-309A-B9A6E0B3DC2D}"/>
              </a:ext>
            </a:extLst>
          </p:cNvPr>
          <p:cNvSpPr txBox="1"/>
          <p:nvPr/>
        </p:nvSpPr>
        <p:spPr>
          <a:xfrm>
            <a:off x="1942886" y="5208805"/>
            <a:ext cx="14510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49B8E-03BB-EC72-1CBB-763335B84190}"/>
              </a:ext>
            </a:extLst>
          </p:cNvPr>
          <p:cNvSpPr txBox="1"/>
          <p:nvPr/>
        </p:nvSpPr>
        <p:spPr>
          <a:xfrm>
            <a:off x="4520648" y="5137381"/>
            <a:ext cx="14510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/>
              <a:t>=</a:t>
            </a:r>
            <a:endParaRPr lang="ko-KR" altLang="en-US" sz="4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6EBF4-B20C-BEBE-9F1D-C64F6B8B1B4A}"/>
              </a:ext>
            </a:extLst>
          </p:cNvPr>
          <p:cNvSpPr txBox="1"/>
          <p:nvPr/>
        </p:nvSpPr>
        <p:spPr>
          <a:xfrm>
            <a:off x="687347" y="5427625"/>
            <a:ext cx="1451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37,000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D36BB8-0F3B-EF3A-3C6C-3960EAAA0374}"/>
              </a:ext>
            </a:extLst>
          </p:cNvPr>
          <p:cNvSpPr txBox="1"/>
          <p:nvPr/>
        </p:nvSpPr>
        <p:spPr>
          <a:xfrm>
            <a:off x="3213744" y="5435973"/>
            <a:ext cx="1451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2,500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9C672E-697A-B5C2-EF1F-EEA8B287EF28}"/>
              </a:ext>
            </a:extLst>
          </p:cNvPr>
          <p:cNvSpPr txBox="1"/>
          <p:nvPr/>
        </p:nvSpPr>
        <p:spPr>
          <a:xfrm>
            <a:off x="6220333" y="5427625"/>
            <a:ext cx="1451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39,500</a:t>
            </a:r>
            <a:endParaRPr lang="ko-KR" altLang="en-US" sz="2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3E12E8-BD17-D0CD-918A-1D303F981F4A}"/>
              </a:ext>
            </a:extLst>
          </p:cNvPr>
          <p:cNvSpPr/>
          <p:nvPr/>
        </p:nvSpPr>
        <p:spPr>
          <a:xfrm>
            <a:off x="2301167" y="6272555"/>
            <a:ext cx="1638085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선택주문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5890EC-7C25-4874-245E-1C4E782FA64A}"/>
              </a:ext>
            </a:extLst>
          </p:cNvPr>
          <p:cNvSpPr/>
          <p:nvPr/>
        </p:nvSpPr>
        <p:spPr>
          <a:xfrm>
            <a:off x="4085499" y="6272555"/>
            <a:ext cx="1638085" cy="35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전체주문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E8AB6C2-0138-A5D4-FCA2-1DDDDE3B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20203"/>
              </p:ext>
            </p:extLst>
          </p:nvPr>
        </p:nvGraphicFramePr>
        <p:xfrm>
          <a:off x="185528" y="178535"/>
          <a:ext cx="84813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6">
                  <a:extLst>
                    <a:ext uri="{9D8B030D-6E8A-4147-A177-3AD203B41FA5}">
                      <a16:colId xmlns:a16="http://schemas.microsoft.com/office/drawing/2014/main" val="335766862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1254149080"/>
                    </a:ext>
                  </a:extLst>
                </a:gridCol>
                <a:gridCol w="1413566">
                  <a:extLst>
                    <a:ext uri="{9D8B030D-6E8A-4147-A177-3AD203B41FA5}">
                      <a16:colId xmlns:a16="http://schemas.microsoft.com/office/drawing/2014/main" val="438452372"/>
                    </a:ext>
                  </a:extLst>
                </a:gridCol>
                <a:gridCol w="4240698">
                  <a:extLst>
                    <a:ext uri="{9D8B030D-6E8A-4147-A177-3AD203B41FA5}">
                      <a16:colId xmlns:a16="http://schemas.microsoft.com/office/drawing/2014/main" val="196193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80218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B13198C8-AAA6-E9E9-769B-950F34AC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28" y="613833"/>
            <a:ext cx="1638085" cy="73595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15ED98-1EC9-87D8-7C7F-524BAA2518D4}"/>
              </a:ext>
            </a:extLst>
          </p:cNvPr>
          <p:cNvSpPr/>
          <p:nvPr/>
        </p:nvSpPr>
        <p:spPr>
          <a:xfrm>
            <a:off x="1823613" y="665028"/>
            <a:ext cx="6737291" cy="7009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tx1"/>
                </a:solidFill>
              </a:rPr>
              <a:t>제품설명      매장안내     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      장바구니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88808-313C-20C6-FF41-167BFBE021F8}"/>
              </a:ext>
            </a:extLst>
          </p:cNvPr>
          <p:cNvSpPr txBox="1"/>
          <p:nvPr/>
        </p:nvSpPr>
        <p:spPr>
          <a:xfrm>
            <a:off x="564888" y="2279938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CC14BF-90D2-377A-D212-716367FF5356}"/>
              </a:ext>
            </a:extLst>
          </p:cNvPr>
          <p:cNvSpPr txBox="1"/>
          <p:nvPr/>
        </p:nvSpPr>
        <p:spPr>
          <a:xfrm>
            <a:off x="1823613" y="4237141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6CE9A3-4098-F3FE-0570-095886209FBB}"/>
              </a:ext>
            </a:extLst>
          </p:cNvPr>
          <p:cNvSpPr txBox="1"/>
          <p:nvPr/>
        </p:nvSpPr>
        <p:spPr>
          <a:xfrm>
            <a:off x="1993302" y="6350026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515A2F-D4C3-06C0-80A2-670EC6079444}"/>
              </a:ext>
            </a:extLst>
          </p:cNvPr>
          <p:cNvSpPr txBox="1"/>
          <p:nvPr/>
        </p:nvSpPr>
        <p:spPr>
          <a:xfrm>
            <a:off x="5369088" y="5935662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④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14237B-0966-7147-BBB6-100B497ED48A}"/>
              </a:ext>
            </a:extLst>
          </p:cNvPr>
          <p:cNvSpPr txBox="1"/>
          <p:nvPr/>
        </p:nvSpPr>
        <p:spPr>
          <a:xfrm>
            <a:off x="7849320" y="4490714"/>
            <a:ext cx="70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C00000"/>
                </a:solidFill>
              </a:rPr>
              <a:t>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B627-FB59-5A24-3239-56FD75B4B35F}"/>
              </a:ext>
            </a:extLst>
          </p:cNvPr>
          <p:cNvSpPr txBox="1"/>
          <p:nvPr/>
        </p:nvSpPr>
        <p:spPr>
          <a:xfrm>
            <a:off x="185528" y="1602949"/>
            <a:ext cx="26062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5994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819</Words>
  <Application>Microsoft Office PowerPoint</Application>
  <PresentationFormat>와이드스크린</PresentationFormat>
  <Paragraphs>290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지윤 박</dc:creator>
  <cp:lastModifiedBy>지윤 박</cp:lastModifiedBy>
  <cp:revision>10</cp:revision>
  <dcterms:created xsi:type="dcterms:W3CDTF">2024-05-23T01:44:35Z</dcterms:created>
  <dcterms:modified xsi:type="dcterms:W3CDTF">2024-05-24T13:28:25Z</dcterms:modified>
</cp:coreProperties>
</file>