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uli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uli-regular.fntdata"/><Relationship Id="rId14" Type="http://schemas.openxmlformats.org/officeDocument/2006/relationships/slide" Target="slides/slide8.xml"/><Relationship Id="rId17" Type="http://schemas.openxmlformats.org/officeDocument/2006/relationships/font" Target="fonts/Muli-italic.fntdata"/><Relationship Id="rId16" Type="http://schemas.openxmlformats.org/officeDocument/2006/relationships/font" Target="fonts/Muli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omfortaa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uli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d2c17ae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d2c17ae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d2c17aea_2_6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5ed2c17ae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https://pixabay.com/en/macbook-apple-imac-computer-screen-606763/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d2c17a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5ed2c17a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d2c17aea_8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d2c17aea_8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 tests in several cities.</a:t>
            </a:r>
            <a:endParaRPr sz="1400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interviews in places such as reddit.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d2c17aea_8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5ed2c17aea_8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d2c17a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d2c17a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d2c17ae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5ed2c17ae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d2c17a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d2c17a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8" name="Google Shape;58;p15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" name="Google Shape;62;p1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3" name="Google Shape;63;p1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68275" y="1152475"/>
            <a:ext cx="41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17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7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3" name="Google Shape;73;p17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9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34300" y="4733625"/>
            <a:ext cx="364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8" name="Google Shape;88;p20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" name="Google Shape;89;p20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0" name="Google Shape;90;p20">
            <a:hlinkClick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>
            <a:hlinkClick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9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jpg"/><Relationship Id="rId4" Type="http://schemas.openxmlformats.org/officeDocument/2006/relationships/image" Target="../media/image21.png"/><Relationship Id="rId5" Type="http://schemas.openxmlformats.org/officeDocument/2006/relationships/image" Target="../media/image18.jpg"/><Relationship Id="rId6" Type="http://schemas.openxmlformats.org/officeDocument/2006/relationships/image" Target="../media/image17.jp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97A7">
              <a:alpha val="81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79900" y="2712350"/>
            <a:ext cx="6184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park easy, park fast, parkomatic! </a:t>
            </a:r>
            <a:endParaRPr b="0" i="0" sz="27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1185450" y="1372625"/>
            <a:ext cx="69423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lang="en" sz="9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Parkomatic.</a:t>
            </a:r>
            <a:endParaRPr b="1" i="0" sz="9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parking problem</a:t>
            </a:r>
            <a:endParaRPr/>
          </a:p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Example from Germany</a:t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8"/>
          <p:cNvGrpSpPr/>
          <p:nvPr/>
        </p:nvGrpSpPr>
        <p:grpSpPr>
          <a:xfrm>
            <a:off x="4795725" y="1781771"/>
            <a:ext cx="1707000" cy="1726433"/>
            <a:chOff x="4769350" y="1781771"/>
            <a:chExt cx="1707000" cy="1726433"/>
          </a:xfrm>
        </p:grpSpPr>
        <p:sp>
          <p:nvSpPr>
            <p:cNvPr id="133" name="Google Shape;133;p28"/>
            <p:cNvSpPr txBox="1"/>
            <p:nvPr/>
          </p:nvSpPr>
          <p:spPr>
            <a:xfrm>
              <a:off x="4769350" y="3042604"/>
              <a:ext cx="17070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30% of traffic is caused by parking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34" name="Google Shape;13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93475" y="1781771"/>
              <a:ext cx="1058749" cy="1058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8"/>
          <p:cNvGrpSpPr/>
          <p:nvPr/>
        </p:nvGrpSpPr>
        <p:grpSpPr>
          <a:xfrm>
            <a:off x="2933125" y="1781771"/>
            <a:ext cx="1489500" cy="1562621"/>
            <a:chOff x="2890861" y="1781771"/>
            <a:chExt cx="1489500" cy="1562621"/>
          </a:xfrm>
        </p:grpSpPr>
        <p:sp>
          <p:nvSpPr>
            <p:cNvPr id="136" name="Google Shape;136;p28"/>
            <p:cNvSpPr txBox="1"/>
            <p:nvPr/>
          </p:nvSpPr>
          <p:spPr>
            <a:xfrm>
              <a:off x="2890861" y="3042592"/>
              <a:ext cx="1489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40 hours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6236" y="1781771"/>
              <a:ext cx="1058749" cy="1058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28"/>
          <p:cNvGrpSpPr/>
          <p:nvPr/>
        </p:nvGrpSpPr>
        <p:grpSpPr>
          <a:xfrm>
            <a:off x="970625" y="1817783"/>
            <a:ext cx="1589400" cy="1526609"/>
            <a:chOff x="970625" y="1817783"/>
            <a:chExt cx="1589400" cy="1526609"/>
          </a:xfrm>
        </p:grpSpPr>
        <p:sp>
          <p:nvSpPr>
            <p:cNvPr id="139" name="Google Shape;139;p28"/>
            <p:cNvSpPr txBox="1"/>
            <p:nvPr/>
          </p:nvSpPr>
          <p:spPr>
            <a:xfrm>
              <a:off x="970625" y="3042592"/>
              <a:ext cx="15894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896€ per driver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40" name="Google Shape;140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71962" y="1817783"/>
              <a:ext cx="986725" cy="986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28"/>
          <p:cNvGrpSpPr/>
          <p:nvPr/>
        </p:nvGrpSpPr>
        <p:grpSpPr>
          <a:xfrm>
            <a:off x="6875825" y="1743886"/>
            <a:ext cx="1707000" cy="1969524"/>
            <a:chOff x="6875825" y="1743886"/>
            <a:chExt cx="1707000" cy="1969524"/>
          </a:xfrm>
        </p:grpSpPr>
        <p:sp>
          <p:nvSpPr>
            <p:cNvPr id="142" name="Google Shape;142;p28"/>
            <p:cNvSpPr txBox="1"/>
            <p:nvPr/>
          </p:nvSpPr>
          <p:spPr>
            <a:xfrm>
              <a:off x="6875825" y="3042610"/>
              <a:ext cx="17070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solidFill>
                    <a:srgbClr val="5665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64% of drivers are stressed while parking</a:t>
              </a:r>
              <a:endParaRPr b="1" i="0" sz="1400" u="none" cap="none" strike="noStrik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43" name="Google Shape;143;p28"/>
            <p:cNvGrpSpPr/>
            <p:nvPr/>
          </p:nvGrpSpPr>
          <p:grpSpPr>
            <a:xfrm>
              <a:off x="7164611" y="1743886"/>
              <a:ext cx="1129427" cy="1134519"/>
              <a:chOff x="7067673" y="1591486"/>
              <a:chExt cx="1129427" cy="1134519"/>
            </a:xfrm>
          </p:grpSpPr>
          <p:pic>
            <p:nvPicPr>
              <p:cNvPr id="144" name="Google Shape;144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83475" y="1607288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67673" y="1607288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75574" y="1591486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075574" y="1612379"/>
                <a:ext cx="1113626" cy="1113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Validation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13" y="1509925"/>
            <a:ext cx="1061825" cy="10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479913" y="2950700"/>
            <a:ext cx="1521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66% of people hate looking for parking.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682" y="1463213"/>
            <a:ext cx="1155235" cy="11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2350500" y="2950700"/>
            <a:ext cx="1521600" cy="1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100% of people agree that the city hall has to tackle parking problems.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4297863" y="2950700"/>
            <a:ext cx="1521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fined twice per year (35€).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6402325" y="2993575"/>
            <a:ext cx="1521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Parking is worse before and after rush hours.</a:t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975" y="1725225"/>
            <a:ext cx="1215400" cy="92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5525" y="1609260"/>
            <a:ext cx="1155225" cy="11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Current Solutions</a:t>
            </a:r>
            <a:endParaRPr b="1">
              <a:solidFill>
                <a:srgbClr val="EE795B"/>
              </a:solidFill>
            </a:endParaRPr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392850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3260638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6128426" y="1574875"/>
            <a:ext cx="2587800" cy="149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412525" y="1114850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Sensors</a:t>
            </a:r>
            <a:endParaRPr b="0" i="0" sz="1850" u="none" cap="none" strike="noStrik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264375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Cameras</a:t>
            </a:r>
            <a:endParaRPr b="0" i="0" sz="1850" u="none" cap="none" strike="noStrik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6123500" y="1114850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en" sz="175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APIs</a:t>
            </a:r>
            <a:endParaRPr b="0" i="0" sz="1850" u="none" cap="none" strike="noStrike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00" y="1648750"/>
            <a:ext cx="1355489" cy="3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275" y="1648754"/>
            <a:ext cx="691141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456" y="2091175"/>
            <a:ext cx="1476164" cy="4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63" y="2633675"/>
            <a:ext cx="1947014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1025" y="2388150"/>
            <a:ext cx="1947014" cy="3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567" y="2054805"/>
            <a:ext cx="691150" cy="53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8823" y="2343213"/>
            <a:ext cx="1947000" cy="45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3238" y="1879200"/>
            <a:ext cx="15525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2698984" y="934677"/>
            <a:ext cx="1837200" cy="354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570675" y="894450"/>
            <a:ext cx="1837200" cy="354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894" y="1230205"/>
            <a:ext cx="1659422" cy="295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69" y="1189955"/>
            <a:ext cx="1659422" cy="295156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5462675" y="2226088"/>
            <a:ext cx="27561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rPr>
              <a:t>Subscription service for the navigation to vacant on-street parking spots.</a:t>
            </a:r>
            <a:endParaRPr b="1"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657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Our Service Model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6044619" y="2165953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6579"/>
                </a:solidFill>
              </a:rPr>
              <a:t>Our Company</a:t>
            </a:r>
            <a:endParaRPr i="0" sz="1100" u="none" cap="none" strike="noStrike">
              <a:solidFill>
                <a:srgbClr val="566579"/>
              </a:solidFill>
            </a:endParaRPr>
          </a:p>
        </p:txBody>
      </p:sp>
      <p:grpSp>
        <p:nvGrpSpPr>
          <p:cNvPr id="200" name="Google Shape;200;p32"/>
          <p:cNvGrpSpPr/>
          <p:nvPr/>
        </p:nvGrpSpPr>
        <p:grpSpPr>
          <a:xfrm>
            <a:off x="954294" y="1470199"/>
            <a:ext cx="1769304" cy="848159"/>
            <a:chOff x="-534988" y="385763"/>
            <a:chExt cx="7991438" cy="3829162"/>
          </a:xfrm>
        </p:grpSpPr>
        <p:sp>
          <p:nvSpPr>
            <p:cNvPr id="201" name="Google Shape;201;p32"/>
            <p:cNvSpPr/>
            <p:nvPr/>
          </p:nvSpPr>
          <p:spPr>
            <a:xfrm>
              <a:off x="1703387" y="2752725"/>
              <a:ext cx="3519600" cy="1462200"/>
            </a:xfrm>
            <a:custGeom>
              <a:rect b="b" l="l" r="r" t="t"/>
              <a:pathLst>
                <a:path extrusionOk="0" h="120000" w="120000">
                  <a:moveTo>
                    <a:pt x="40920" y="0"/>
                  </a:moveTo>
                  <a:lnTo>
                    <a:pt x="41136" y="2214"/>
                  </a:lnTo>
                  <a:lnTo>
                    <a:pt x="41569" y="5342"/>
                  </a:lnTo>
                  <a:lnTo>
                    <a:pt x="42056" y="9511"/>
                  </a:lnTo>
                  <a:lnTo>
                    <a:pt x="42706" y="14332"/>
                  </a:lnTo>
                  <a:lnTo>
                    <a:pt x="43464" y="19934"/>
                  </a:lnTo>
                  <a:lnTo>
                    <a:pt x="44221" y="25667"/>
                  </a:lnTo>
                  <a:lnTo>
                    <a:pt x="45142" y="31791"/>
                  </a:lnTo>
                  <a:lnTo>
                    <a:pt x="46008" y="38175"/>
                  </a:lnTo>
                  <a:lnTo>
                    <a:pt x="46928" y="44690"/>
                  </a:lnTo>
                  <a:lnTo>
                    <a:pt x="47848" y="51074"/>
                  </a:lnTo>
                  <a:lnTo>
                    <a:pt x="48660" y="57328"/>
                  </a:lnTo>
                  <a:lnTo>
                    <a:pt x="49526" y="63061"/>
                  </a:lnTo>
                  <a:lnTo>
                    <a:pt x="50338" y="68403"/>
                  </a:lnTo>
                  <a:lnTo>
                    <a:pt x="50987" y="73224"/>
                  </a:lnTo>
                  <a:lnTo>
                    <a:pt x="51583" y="77133"/>
                  </a:lnTo>
                  <a:lnTo>
                    <a:pt x="52070" y="80130"/>
                  </a:lnTo>
                  <a:lnTo>
                    <a:pt x="52395" y="82345"/>
                  </a:lnTo>
                  <a:lnTo>
                    <a:pt x="53531" y="23061"/>
                  </a:lnTo>
                  <a:lnTo>
                    <a:pt x="53044" y="20846"/>
                  </a:lnTo>
                  <a:lnTo>
                    <a:pt x="52557" y="18501"/>
                  </a:lnTo>
                  <a:lnTo>
                    <a:pt x="48822" y="781"/>
                  </a:lnTo>
                  <a:lnTo>
                    <a:pt x="50663" y="3517"/>
                  </a:lnTo>
                  <a:lnTo>
                    <a:pt x="52665" y="5993"/>
                  </a:lnTo>
                  <a:lnTo>
                    <a:pt x="54884" y="7687"/>
                  </a:lnTo>
                  <a:lnTo>
                    <a:pt x="57266" y="8990"/>
                  </a:lnTo>
                  <a:lnTo>
                    <a:pt x="59810" y="9120"/>
                  </a:lnTo>
                  <a:lnTo>
                    <a:pt x="62462" y="8729"/>
                  </a:lnTo>
                  <a:lnTo>
                    <a:pt x="64952" y="7687"/>
                  </a:lnTo>
                  <a:lnTo>
                    <a:pt x="67280" y="5732"/>
                  </a:lnTo>
                  <a:lnTo>
                    <a:pt x="69282" y="3387"/>
                  </a:lnTo>
                  <a:lnTo>
                    <a:pt x="71069" y="390"/>
                  </a:lnTo>
                  <a:lnTo>
                    <a:pt x="67280" y="18501"/>
                  </a:lnTo>
                  <a:lnTo>
                    <a:pt x="66792" y="20846"/>
                  </a:lnTo>
                  <a:lnTo>
                    <a:pt x="66305" y="23061"/>
                  </a:lnTo>
                  <a:lnTo>
                    <a:pt x="67442" y="82345"/>
                  </a:lnTo>
                  <a:lnTo>
                    <a:pt x="67767" y="80390"/>
                  </a:lnTo>
                  <a:lnTo>
                    <a:pt x="68200" y="77133"/>
                  </a:lnTo>
                  <a:lnTo>
                    <a:pt x="68849" y="73224"/>
                  </a:lnTo>
                  <a:lnTo>
                    <a:pt x="69499" y="68403"/>
                  </a:lnTo>
                  <a:lnTo>
                    <a:pt x="70257" y="63061"/>
                  </a:lnTo>
                  <a:lnTo>
                    <a:pt x="71069" y="57328"/>
                  </a:lnTo>
                  <a:lnTo>
                    <a:pt x="71989" y="51074"/>
                  </a:lnTo>
                  <a:lnTo>
                    <a:pt x="72909" y="44690"/>
                  </a:lnTo>
                  <a:lnTo>
                    <a:pt x="73829" y="38175"/>
                  </a:lnTo>
                  <a:lnTo>
                    <a:pt x="74695" y="31791"/>
                  </a:lnTo>
                  <a:lnTo>
                    <a:pt x="75561" y="25667"/>
                  </a:lnTo>
                  <a:lnTo>
                    <a:pt x="76373" y="19934"/>
                  </a:lnTo>
                  <a:lnTo>
                    <a:pt x="77131" y="14332"/>
                  </a:lnTo>
                  <a:lnTo>
                    <a:pt x="77780" y="9511"/>
                  </a:lnTo>
                  <a:lnTo>
                    <a:pt x="78267" y="5602"/>
                  </a:lnTo>
                  <a:lnTo>
                    <a:pt x="78700" y="2345"/>
                  </a:lnTo>
                  <a:lnTo>
                    <a:pt x="78917" y="0"/>
                  </a:lnTo>
                  <a:lnTo>
                    <a:pt x="84276" y="4560"/>
                  </a:lnTo>
                  <a:lnTo>
                    <a:pt x="89526" y="9381"/>
                  </a:lnTo>
                  <a:lnTo>
                    <a:pt x="94614" y="14462"/>
                  </a:lnTo>
                  <a:lnTo>
                    <a:pt x="94884" y="14723"/>
                  </a:lnTo>
                  <a:lnTo>
                    <a:pt x="95480" y="15244"/>
                  </a:lnTo>
                  <a:lnTo>
                    <a:pt x="96292" y="16156"/>
                  </a:lnTo>
                  <a:lnTo>
                    <a:pt x="97428" y="17068"/>
                  </a:lnTo>
                  <a:lnTo>
                    <a:pt x="98782" y="18501"/>
                  </a:lnTo>
                  <a:lnTo>
                    <a:pt x="100189" y="19934"/>
                  </a:lnTo>
                  <a:lnTo>
                    <a:pt x="101650" y="21237"/>
                  </a:lnTo>
                  <a:lnTo>
                    <a:pt x="103166" y="22801"/>
                  </a:lnTo>
                  <a:lnTo>
                    <a:pt x="104627" y="24234"/>
                  </a:lnTo>
                  <a:lnTo>
                    <a:pt x="106035" y="25798"/>
                  </a:lnTo>
                  <a:lnTo>
                    <a:pt x="107225" y="27100"/>
                  </a:lnTo>
                  <a:lnTo>
                    <a:pt x="108092" y="28013"/>
                  </a:lnTo>
                  <a:lnTo>
                    <a:pt x="108200" y="28273"/>
                  </a:lnTo>
                  <a:lnTo>
                    <a:pt x="108362" y="28273"/>
                  </a:lnTo>
                  <a:lnTo>
                    <a:pt x="108525" y="28664"/>
                  </a:lnTo>
                  <a:lnTo>
                    <a:pt x="108795" y="28794"/>
                  </a:lnTo>
                  <a:lnTo>
                    <a:pt x="108958" y="29055"/>
                  </a:lnTo>
                  <a:lnTo>
                    <a:pt x="109012" y="29185"/>
                  </a:lnTo>
                  <a:lnTo>
                    <a:pt x="109120" y="29185"/>
                  </a:lnTo>
                  <a:lnTo>
                    <a:pt x="109769" y="30488"/>
                  </a:lnTo>
                  <a:lnTo>
                    <a:pt x="110419" y="31791"/>
                  </a:lnTo>
                  <a:lnTo>
                    <a:pt x="111014" y="33615"/>
                  </a:lnTo>
                  <a:lnTo>
                    <a:pt x="111664" y="35439"/>
                  </a:lnTo>
                  <a:lnTo>
                    <a:pt x="112151" y="37003"/>
                  </a:lnTo>
                  <a:lnTo>
                    <a:pt x="112584" y="38436"/>
                  </a:lnTo>
                  <a:lnTo>
                    <a:pt x="112801" y="39348"/>
                  </a:lnTo>
                  <a:lnTo>
                    <a:pt x="112963" y="39609"/>
                  </a:lnTo>
                  <a:lnTo>
                    <a:pt x="113396" y="42214"/>
                  </a:lnTo>
                  <a:lnTo>
                    <a:pt x="113667" y="44690"/>
                  </a:lnTo>
                  <a:lnTo>
                    <a:pt x="114208" y="48990"/>
                  </a:lnTo>
                  <a:lnTo>
                    <a:pt x="114966" y="54071"/>
                  </a:lnTo>
                  <a:lnTo>
                    <a:pt x="115723" y="59934"/>
                  </a:lnTo>
                  <a:lnTo>
                    <a:pt x="116535" y="66058"/>
                  </a:lnTo>
                  <a:lnTo>
                    <a:pt x="117347" y="72182"/>
                  </a:lnTo>
                  <a:lnTo>
                    <a:pt x="118105" y="78436"/>
                  </a:lnTo>
                  <a:lnTo>
                    <a:pt x="118755" y="83908"/>
                  </a:lnTo>
                  <a:lnTo>
                    <a:pt x="119350" y="88990"/>
                  </a:lnTo>
                  <a:lnTo>
                    <a:pt x="119783" y="92899"/>
                  </a:lnTo>
                  <a:lnTo>
                    <a:pt x="119837" y="94723"/>
                  </a:lnTo>
                  <a:lnTo>
                    <a:pt x="120000" y="96286"/>
                  </a:lnTo>
                  <a:lnTo>
                    <a:pt x="119837" y="101107"/>
                  </a:lnTo>
                  <a:lnTo>
                    <a:pt x="119296" y="105667"/>
                  </a:lnTo>
                  <a:lnTo>
                    <a:pt x="118376" y="109576"/>
                  </a:lnTo>
                  <a:lnTo>
                    <a:pt x="117131" y="112964"/>
                  </a:lnTo>
                  <a:lnTo>
                    <a:pt x="115723" y="115960"/>
                  </a:lnTo>
                  <a:lnTo>
                    <a:pt x="114046" y="118175"/>
                  </a:lnTo>
                  <a:lnTo>
                    <a:pt x="112151" y="119609"/>
                  </a:lnTo>
                  <a:lnTo>
                    <a:pt x="110202" y="120000"/>
                  </a:lnTo>
                  <a:lnTo>
                    <a:pt x="9797" y="120000"/>
                  </a:lnTo>
                  <a:lnTo>
                    <a:pt x="7848" y="119609"/>
                  </a:lnTo>
                  <a:lnTo>
                    <a:pt x="5953" y="118175"/>
                  </a:lnTo>
                  <a:lnTo>
                    <a:pt x="4276" y="115960"/>
                  </a:lnTo>
                  <a:lnTo>
                    <a:pt x="2868" y="112964"/>
                  </a:lnTo>
                  <a:lnTo>
                    <a:pt x="1623" y="109576"/>
                  </a:lnTo>
                  <a:lnTo>
                    <a:pt x="703" y="105667"/>
                  </a:lnTo>
                  <a:lnTo>
                    <a:pt x="162" y="101107"/>
                  </a:lnTo>
                  <a:lnTo>
                    <a:pt x="0" y="96286"/>
                  </a:lnTo>
                  <a:lnTo>
                    <a:pt x="54" y="92768"/>
                  </a:lnTo>
                  <a:lnTo>
                    <a:pt x="487" y="88990"/>
                  </a:lnTo>
                  <a:lnTo>
                    <a:pt x="1082" y="83778"/>
                  </a:lnTo>
                  <a:lnTo>
                    <a:pt x="1732" y="78175"/>
                  </a:lnTo>
                  <a:lnTo>
                    <a:pt x="2435" y="72052"/>
                  </a:lnTo>
                  <a:lnTo>
                    <a:pt x="3301" y="65798"/>
                  </a:lnTo>
                  <a:lnTo>
                    <a:pt x="4113" y="59674"/>
                  </a:lnTo>
                  <a:lnTo>
                    <a:pt x="4871" y="53941"/>
                  </a:lnTo>
                  <a:lnTo>
                    <a:pt x="5629" y="48729"/>
                  </a:lnTo>
                  <a:lnTo>
                    <a:pt x="6170" y="44560"/>
                  </a:lnTo>
                  <a:lnTo>
                    <a:pt x="6278" y="43387"/>
                  </a:lnTo>
                  <a:lnTo>
                    <a:pt x="6441" y="41954"/>
                  </a:lnTo>
                  <a:lnTo>
                    <a:pt x="6657" y="40781"/>
                  </a:lnTo>
                  <a:lnTo>
                    <a:pt x="6765" y="39739"/>
                  </a:lnTo>
                  <a:lnTo>
                    <a:pt x="6820" y="39609"/>
                  </a:lnTo>
                  <a:lnTo>
                    <a:pt x="7253" y="37785"/>
                  </a:lnTo>
                  <a:lnTo>
                    <a:pt x="7848" y="35960"/>
                  </a:lnTo>
                  <a:lnTo>
                    <a:pt x="8389" y="34397"/>
                  </a:lnTo>
                  <a:lnTo>
                    <a:pt x="9093" y="32833"/>
                  </a:lnTo>
                  <a:lnTo>
                    <a:pt x="9742" y="31270"/>
                  </a:lnTo>
                  <a:lnTo>
                    <a:pt x="10230" y="30228"/>
                  </a:lnTo>
                  <a:lnTo>
                    <a:pt x="10554" y="29446"/>
                  </a:lnTo>
                  <a:lnTo>
                    <a:pt x="10717" y="29185"/>
                  </a:lnTo>
                  <a:lnTo>
                    <a:pt x="10825" y="29055"/>
                  </a:lnTo>
                  <a:lnTo>
                    <a:pt x="10987" y="28794"/>
                  </a:lnTo>
                  <a:lnTo>
                    <a:pt x="11204" y="28664"/>
                  </a:lnTo>
                  <a:lnTo>
                    <a:pt x="11366" y="28273"/>
                  </a:lnTo>
                  <a:lnTo>
                    <a:pt x="11529" y="28013"/>
                  </a:lnTo>
                  <a:lnTo>
                    <a:pt x="11637" y="28013"/>
                  </a:lnTo>
                  <a:lnTo>
                    <a:pt x="12611" y="26840"/>
                  </a:lnTo>
                  <a:lnTo>
                    <a:pt x="13802" y="25667"/>
                  </a:lnTo>
                  <a:lnTo>
                    <a:pt x="15209" y="24234"/>
                  </a:lnTo>
                  <a:lnTo>
                    <a:pt x="16617" y="22801"/>
                  </a:lnTo>
                  <a:lnTo>
                    <a:pt x="18186" y="21237"/>
                  </a:lnTo>
                  <a:lnTo>
                    <a:pt x="19648" y="19674"/>
                  </a:lnTo>
                  <a:lnTo>
                    <a:pt x="21055" y="18241"/>
                  </a:lnTo>
                  <a:lnTo>
                    <a:pt x="22408" y="17068"/>
                  </a:lnTo>
                  <a:lnTo>
                    <a:pt x="23545" y="15895"/>
                  </a:lnTo>
                  <a:lnTo>
                    <a:pt x="24357" y="15114"/>
                  </a:lnTo>
                  <a:lnTo>
                    <a:pt x="24952" y="14462"/>
                  </a:lnTo>
                  <a:lnTo>
                    <a:pt x="25115" y="14332"/>
                  </a:lnTo>
                  <a:lnTo>
                    <a:pt x="30311" y="9381"/>
                  </a:lnTo>
                  <a:lnTo>
                    <a:pt x="35507" y="4560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2540000" y="393700"/>
              <a:ext cx="1839900" cy="2227200"/>
            </a:xfrm>
            <a:custGeom>
              <a:rect b="b" l="l" r="r" t="t"/>
              <a:pathLst>
                <a:path extrusionOk="0" h="120000" w="120000">
                  <a:moveTo>
                    <a:pt x="58912" y="0"/>
                  </a:moveTo>
                  <a:lnTo>
                    <a:pt x="60983" y="0"/>
                  </a:lnTo>
                  <a:lnTo>
                    <a:pt x="67610" y="342"/>
                  </a:lnTo>
                  <a:lnTo>
                    <a:pt x="73925" y="1368"/>
                  </a:lnTo>
                  <a:lnTo>
                    <a:pt x="79930" y="3079"/>
                  </a:lnTo>
                  <a:lnTo>
                    <a:pt x="85625" y="5473"/>
                  </a:lnTo>
                  <a:lnTo>
                    <a:pt x="90698" y="8296"/>
                  </a:lnTo>
                  <a:lnTo>
                    <a:pt x="95461" y="11717"/>
                  </a:lnTo>
                  <a:lnTo>
                    <a:pt x="99603" y="15652"/>
                  </a:lnTo>
                  <a:lnTo>
                    <a:pt x="103019" y="19843"/>
                  </a:lnTo>
                  <a:lnTo>
                    <a:pt x="105918" y="24547"/>
                  </a:lnTo>
                  <a:lnTo>
                    <a:pt x="107989" y="29508"/>
                  </a:lnTo>
                  <a:lnTo>
                    <a:pt x="109232" y="34725"/>
                  </a:lnTo>
                  <a:lnTo>
                    <a:pt x="109749" y="40114"/>
                  </a:lnTo>
                  <a:lnTo>
                    <a:pt x="109749" y="41482"/>
                  </a:lnTo>
                  <a:lnTo>
                    <a:pt x="109542" y="43620"/>
                  </a:lnTo>
                  <a:lnTo>
                    <a:pt x="109335" y="46101"/>
                  </a:lnTo>
                  <a:lnTo>
                    <a:pt x="109232" y="48667"/>
                  </a:lnTo>
                  <a:lnTo>
                    <a:pt x="109232" y="51318"/>
                  </a:lnTo>
                  <a:lnTo>
                    <a:pt x="109025" y="53542"/>
                  </a:lnTo>
                  <a:lnTo>
                    <a:pt x="109025" y="55081"/>
                  </a:lnTo>
                  <a:lnTo>
                    <a:pt x="109542" y="55081"/>
                  </a:lnTo>
                  <a:lnTo>
                    <a:pt x="110371" y="54996"/>
                  </a:lnTo>
                  <a:lnTo>
                    <a:pt x="111406" y="54996"/>
                  </a:lnTo>
                  <a:lnTo>
                    <a:pt x="112752" y="54996"/>
                  </a:lnTo>
                  <a:lnTo>
                    <a:pt x="113994" y="55081"/>
                  </a:lnTo>
                  <a:lnTo>
                    <a:pt x="115340" y="55338"/>
                  </a:lnTo>
                  <a:lnTo>
                    <a:pt x="116686" y="55851"/>
                  </a:lnTo>
                  <a:lnTo>
                    <a:pt x="117929" y="56707"/>
                  </a:lnTo>
                  <a:lnTo>
                    <a:pt x="118861" y="57818"/>
                  </a:lnTo>
                  <a:lnTo>
                    <a:pt x="119689" y="59444"/>
                  </a:lnTo>
                  <a:lnTo>
                    <a:pt x="120000" y="61240"/>
                  </a:lnTo>
                  <a:lnTo>
                    <a:pt x="120000" y="63720"/>
                  </a:lnTo>
                  <a:lnTo>
                    <a:pt x="119378" y="68168"/>
                  </a:lnTo>
                  <a:lnTo>
                    <a:pt x="118446" y="71931"/>
                  </a:lnTo>
                  <a:lnTo>
                    <a:pt x="117411" y="74925"/>
                  </a:lnTo>
                  <a:lnTo>
                    <a:pt x="116376" y="77405"/>
                  </a:lnTo>
                  <a:lnTo>
                    <a:pt x="115030" y="79287"/>
                  </a:lnTo>
                  <a:lnTo>
                    <a:pt x="113787" y="80570"/>
                  </a:lnTo>
                  <a:lnTo>
                    <a:pt x="112545" y="81511"/>
                  </a:lnTo>
                  <a:lnTo>
                    <a:pt x="111302" y="82109"/>
                  </a:lnTo>
                  <a:lnTo>
                    <a:pt x="110060" y="82366"/>
                  </a:lnTo>
                  <a:lnTo>
                    <a:pt x="109025" y="82537"/>
                  </a:lnTo>
                  <a:lnTo>
                    <a:pt x="108093" y="82537"/>
                  </a:lnTo>
                  <a:lnTo>
                    <a:pt x="107368" y="82366"/>
                  </a:lnTo>
                  <a:lnTo>
                    <a:pt x="106850" y="82280"/>
                  </a:lnTo>
                  <a:lnTo>
                    <a:pt x="106643" y="82109"/>
                  </a:lnTo>
                  <a:lnTo>
                    <a:pt x="104158" y="87754"/>
                  </a:lnTo>
                  <a:lnTo>
                    <a:pt x="101466" y="92886"/>
                  </a:lnTo>
                  <a:lnTo>
                    <a:pt x="98671" y="97334"/>
                  </a:lnTo>
                  <a:lnTo>
                    <a:pt x="95461" y="101354"/>
                  </a:lnTo>
                  <a:lnTo>
                    <a:pt x="92148" y="104861"/>
                  </a:lnTo>
                  <a:lnTo>
                    <a:pt x="88835" y="107854"/>
                  </a:lnTo>
                  <a:lnTo>
                    <a:pt x="85314" y="110506"/>
                  </a:lnTo>
                  <a:lnTo>
                    <a:pt x="80759" y="113328"/>
                  </a:lnTo>
                  <a:lnTo>
                    <a:pt x="76514" y="115552"/>
                  </a:lnTo>
                  <a:lnTo>
                    <a:pt x="72372" y="117263"/>
                  </a:lnTo>
                  <a:lnTo>
                    <a:pt x="68748" y="118460"/>
                  </a:lnTo>
                  <a:lnTo>
                    <a:pt x="65539" y="119230"/>
                  </a:lnTo>
                  <a:lnTo>
                    <a:pt x="63157" y="119743"/>
                  </a:lnTo>
                  <a:lnTo>
                    <a:pt x="61604" y="119914"/>
                  </a:lnTo>
                  <a:lnTo>
                    <a:pt x="60983" y="120000"/>
                  </a:lnTo>
                  <a:lnTo>
                    <a:pt x="59119" y="120000"/>
                  </a:lnTo>
                  <a:lnTo>
                    <a:pt x="58498" y="119914"/>
                  </a:lnTo>
                  <a:lnTo>
                    <a:pt x="56842" y="119743"/>
                  </a:lnTo>
                  <a:lnTo>
                    <a:pt x="54460" y="119230"/>
                  </a:lnTo>
                  <a:lnTo>
                    <a:pt x="51354" y="118460"/>
                  </a:lnTo>
                  <a:lnTo>
                    <a:pt x="47730" y="117177"/>
                  </a:lnTo>
                  <a:lnTo>
                    <a:pt x="43589" y="115466"/>
                  </a:lnTo>
                  <a:lnTo>
                    <a:pt x="39137" y="113243"/>
                  </a:lnTo>
                  <a:lnTo>
                    <a:pt x="34581" y="110334"/>
                  </a:lnTo>
                  <a:lnTo>
                    <a:pt x="31061" y="107769"/>
                  </a:lnTo>
                  <a:lnTo>
                    <a:pt x="27748" y="104775"/>
                  </a:lnTo>
                  <a:lnTo>
                    <a:pt x="24641" y="101183"/>
                  </a:lnTo>
                  <a:lnTo>
                    <a:pt x="21432" y="97334"/>
                  </a:lnTo>
                  <a:lnTo>
                    <a:pt x="18429" y="92886"/>
                  </a:lnTo>
                  <a:lnTo>
                    <a:pt x="15737" y="87754"/>
                  </a:lnTo>
                  <a:lnTo>
                    <a:pt x="13356" y="82109"/>
                  </a:lnTo>
                  <a:lnTo>
                    <a:pt x="13252" y="82280"/>
                  </a:lnTo>
                  <a:lnTo>
                    <a:pt x="12735" y="82366"/>
                  </a:lnTo>
                  <a:lnTo>
                    <a:pt x="12010" y="82537"/>
                  </a:lnTo>
                  <a:lnTo>
                    <a:pt x="10974" y="82537"/>
                  </a:lnTo>
                  <a:lnTo>
                    <a:pt x="10043" y="82366"/>
                  </a:lnTo>
                  <a:lnTo>
                    <a:pt x="8800" y="82109"/>
                  </a:lnTo>
                  <a:lnTo>
                    <a:pt x="7558" y="81511"/>
                  </a:lnTo>
                  <a:lnTo>
                    <a:pt x="6315" y="80570"/>
                  </a:lnTo>
                  <a:lnTo>
                    <a:pt x="4969" y="79287"/>
                  </a:lnTo>
                  <a:lnTo>
                    <a:pt x="3727" y="77320"/>
                  </a:lnTo>
                  <a:lnTo>
                    <a:pt x="2691" y="74925"/>
                  </a:lnTo>
                  <a:lnTo>
                    <a:pt x="1553" y="71931"/>
                  </a:lnTo>
                  <a:lnTo>
                    <a:pt x="724" y="68168"/>
                  </a:lnTo>
                  <a:lnTo>
                    <a:pt x="103" y="63720"/>
                  </a:lnTo>
                  <a:lnTo>
                    <a:pt x="0" y="61240"/>
                  </a:lnTo>
                  <a:lnTo>
                    <a:pt x="414" y="59444"/>
                  </a:lnTo>
                  <a:lnTo>
                    <a:pt x="1035" y="57818"/>
                  </a:lnTo>
                  <a:lnTo>
                    <a:pt x="2174" y="56707"/>
                  </a:lnTo>
                  <a:lnTo>
                    <a:pt x="3313" y="55851"/>
                  </a:lnTo>
                  <a:lnTo>
                    <a:pt x="4659" y="55338"/>
                  </a:lnTo>
                  <a:lnTo>
                    <a:pt x="6005" y="55081"/>
                  </a:lnTo>
                  <a:lnTo>
                    <a:pt x="7351" y="54996"/>
                  </a:lnTo>
                  <a:lnTo>
                    <a:pt x="8697" y="54996"/>
                  </a:lnTo>
                  <a:lnTo>
                    <a:pt x="9628" y="54996"/>
                  </a:lnTo>
                  <a:lnTo>
                    <a:pt x="10560" y="55081"/>
                  </a:lnTo>
                  <a:lnTo>
                    <a:pt x="10974" y="55081"/>
                  </a:lnTo>
                  <a:lnTo>
                    <a:pt x="10871" y="53542"/>
                  </a:lnTo>
                  <a:lnTo>
                    <a:pt x="10871" y="51318"/>
                  </a:lnTo>
                  <a:lnTo>
                    <a:pt x="10664" y="48838"/>
                  </a:lnTo>
                  <a:lnTo>
                    <a:pt x="10560" y="46101"/>
                  </a:lnTo>
                  <a:lnTo>
                    <a:pt x="10353" y="43620"/>
                  </a:lnTo>
                  <a:lnTo>
                    <a:pt x="10353" y="41482"/>
                  </a:lnTo>
                  <a:lnTo>
                    <a:pt x="10250" y="40114"/>
                  </a:lnTo>
                  <a:lnTo>
                    <a:pt x="10664" y="34725"/>
                  </a:lnTo>
                  <a:lnTo>
                    <a:pt x="12010" y="29508"/>
                  </a:lnTo>
                  <a:lnTo>
                    <a:pt x="14184" y="24547"/>
                  </a:lnTo>
                  <a:lnTo>
                    <a:pt x="16876" y="19843"/>
                  </a:lnTo>
                  <a:lnTo>
                    <a:pt x="20500" y="15652"/>
                  </a:lnTo>
                  <a:lnTo>
                    <a:pt x="24641" y="11717"/>
                  </a:lnTo>
                  <a:lnTo>
                    <a:pt x="29197" y="8296"/>
                  </a:lnTo>
                  <a:lnTo>
                    <a:pt x="34477" y="5473"/>
                  </a:lnTo>
                  <a:lnTo>
                    <a:pt x="39965" y="3079"/>
                  </a:lnTo>
                  <a:lnTo>
                    <a:pt x="45970" y="1368"/>
                  </a:lnTo>
                  <a:lnTo>
                    <a:pt x="52286" y="342"/>
                  </a:lnTo>
                  <a:lnTo>
                    <a:pt x="5891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-534988" y="2446338"/>
              <a:ext cx="2786100" cy="1276200"/>
            </a:xfrm>
            <a:custGeom>
              <a:rect b="b" l="l" r="r" t="t"/>
              <a:pathLst>
                <a:path extrusionOk="0" h="120000" w="120000">
                  <a:moveTo>
                    <a:pt x="45128" y="0"/>
                  </a:moveTo>
                  <a:lnTo>
                    <a:pt x="45333" y="2388"/>
                  </a:lnTo>
                  <a:lnTo>
                    <a:pt x="45811" y="5970"/>
                  </a:lnTo>
                  <a:lnTo>
                    <a:pt x="46495" y="10298"/>
                  </a:lnTo>
                  <a:lnTo>
                    <a:pt x="47316" y="15820"/>
                  </a:lnTo>
                  <a:lnTo>
                    <a:pt x="48136" y="21492"/>
                  </a:lnTo>
                  <a:lnTo>
                    <a:pt x="49162" y="27910"/>
                  </a:lnTo>
                  <a:lnTo>
                    <a:pt x="50119" y="34776"/>
                  </a:lnTo>
                  <a:lnTo>
                    <a:pt x="51145" y="41492"/>
                  </a:lnTo>
                  <a:lnTo>
                    <a:pt x="52307" y="48208"/>
                  </a:lnTo>
                  <a:lnTo>
                    <a:pt x="53333" y="54925"/>
                  </a:lnTo>
                  <a:lnTo>
                    <a:pt x="54290" y="61194"/>
                  </a:lnTo>
                  <a:lnTo>
                    <a:pt x="55247" y="67014"/>
                  </a:lnTo>
                  <a:lnTo>
                    <a:pt x="56068" y="72388"/>
                  </a:lnTo>
                  <a:lnTo>
                    <a:pt x="56820" y="76716"/>
                  </a:lnTo>
                  <a:lnTo>
                    <a:pt x="57299" y="80000"/>
                  </a:lnTo>
                  <a:lnTo>
                    <a:pt x="57777" y="82388"/>
                  </a:lnTo>
                  <a:lnTo>
                    <a:pt x="59008" y="22835"/>
                  </a:lnTo>
                  <a:lnTo>
                    <a:pt x="58461" y="20746"/>
                  </a:lnTo>
                  <a:lnTo>
                    <a:pt x="57982" y="18507"/>
                  </a:lnTo>
                  <a:lnTo>
                    <a:pt x="53880" y="746"/>
                  </a:lnTo>
                  <a:lnTo>
                    <a:pt x="55794" y="3731"/>
                  </a:lnTo>
                  <a:lnTo>
                    <a:pt x="58051" y="5970"/>
                  </a:lnTo>
                  <a:lnTo>
                    <a:pt x="60444" y="7761"/>
                  </a:lnTo>
                  <a:lnTo>
                    <a:pt x="63179" y="8656"/>
                  </a:lnTo>
                  <a:lnTo>
                    <a:pt x="65982" y="9104"/>
                  </a:lnTo>
                  <a:lnTo>
                    <a:pt x="68923" y="8656"/>
                  </a:lnTo>
                  <a:lnTo>
                    <a:pt x="71658" y="7611"/>
                  </a:lnTo>
                  <a:lnTo>
                    <a:pt x="74119" y="5820"/>
                  </a:lnTo>
                  <a:lnTo>
                    <a:pt x="76307" y="3283"/>
                  </a:lnTo>
                  <a:lnTo>
                    <a:pt x="78290" y="298"/>
                  </a:lnTo>
                  <a:lnTo>
                    <a:pt x="74051" y="18507"/>
                  </a:lnTo>
                  <a:lnTo>
                    <a:pt x="73641" y="20746"/>
                  </a:lnTo>
                  <a:lnTo>
                    <a:pt x="73025" y="22835"/>
                  </a:lnTo>
                  <a:lnTo>
                    <a:pt x="74324" y="82388"/>
                  </a:lnTo>
                  <a:lnTo>
                    <a:pt x="74666" y="80000"/>
                  </a:lnTo>
                  <a:lnTo>
                    <a:pt x="75282" y="76716"/>
                  </a:lnTo>
                  <a:lnTo>
                    <a:pt x="75897" y="72089"/>
                  </a:lnTo>
                  <a:lnTo>
                    <a:pt x="76786" y="67014"/>
                  </a:lnTo>
                  <a:lnTo>
                    <a:pt x="77675" y="61194"/>
                  </a:lnTo>
                  <a:lnTo>
                    <a:pt x="78769" y="54776"/>
                  </a:lnTo>
                  <a:lnTo>
                    <a:pt x="79794" y="48208"/>
                  </a:lnTo>
                  <a:lnTo>
                    <a:pt x="80820" y="41343"/>
                  </a:lnTo>
                  <a:lnTo>
                    <a:pt x="81846" y="34776"/>
                  </a:lnTo>
                  <a:lnTo>
                    <a:pt x="82940" y="27910"/>
                  </a:lnTo>
                  <a:lnTo>
                    <a:pt x="83829" y="21492"/>
                  </a:lnTo>
                  <a:lnTo>
                    <a:pt x="84786" y="15820"/>
                  </a:lnTo>
                  <a:lnTo>
                    <a:pt x="85538" y="10298"/>
                  </a:lnTo>
                  <a:lnTo>
                    <a:pt x="86290" y="5970"/>
                  </a:lnTo>
                  <a:lnTo>
                    <a:pt x="86700" y="2388"/>
                  </a:lnTo>
                  <a:lnTo>
                    <a:pt x="86974" y="0"/>
                  </a:lnTo>
                  <a:lnTo>
                    <a:pt x="95794" y="6865"/>
                  </a:lnTo>
                  <a:lnTo>
                    <a:pt x="104341" y="14477"/>
                  </a:lnTo>
                  <a:lnTo>
                    <a:pt x="104615" y="14626"/>
                  </a:lnTo>
                  <a:lnTo>
                    <a:pt x="105367" y="15373"/>
                  </a:lnTo>
                  <a:lnTo>
                    <a:pt x="106393" y="16268"/>
                  </a:lnTo>
                  <a:lnTo>
                    <a:pt x="107897" y="17611"/>
                  </a:lnTo>
                  <a:lnTo>
                    <a:pt x="109538" y="18955"/>
                  </a:lnTo>
                  <a:lnTo>
                    <a:pt x="111316" y="20597"/>
                  </a:lnTo>
                  <a:lnTo>
                    <a:pt x="113094" y="22238"/>
                  </a:lnTo>
                  <a:lnTo>
                    <a:pt x="114871" y="24029"/>
                  </a:lnTo>
                  <a:lnTo>
                    <a:pt x="116512" y="25373"/>
                  </a:lnTo>
                  <a:lnTo>
                    <a:pt x="118017" y="26716"/>
                  </a:lnTo>
                  <a:lnTo>
                    <a:pt x="119179" y="28059"/>
                  </a:lnTo>
                  <a:lnTo>
                    <a:pt x="119384" y="28059"/>
                  </a:lnTo>
                  <a:lnTo>
                    <a:pt x="119589" y="28358"/>
                  </a:lnTo>
                  <a:lnTo>
                    <a:pt x="119794" y="28507"/>
                  </a:lnTo>
                  <a:lnTo>
                    <a:pt x="120000" y="28805"/>
                  </a:lnTo>
                  <a:lnTo>
                    <a:pt x="117675" y="30895"/>
                  </a:lnTo>
                  <a:lnTo>
                    <a:pt x="115282" y="33134"/>
                  </a:lnTo>
                  <a:lnTo>
                    <a:pt x="112888" y="35373"/>
                  </a:lnTo>
                  <a:lnTo>
                    <a:pt x="110495" y="37462"/>
                  </a:lnTo>
                  <a:lnTo>
                    <a:pt x="108376" y="39552"/>
                  </a:lnTo>
                  <a:lnTo>
                    <a:pt x="106735" y="41044"/>
                  </a:lnTo>
                  <a:lnTo>
                    <a:pt x="106188" y="41791"/>
                  </a:lnTo>
                  <a:lnTo>
                    <a:pt x="105367" y="42686"/>
                  </a:lnTo>
                  <a:lnTo>
                    <a:pt x="104547" y="43880"/>
                  </a:lnTo>
                  <a:lnTo>
                    <a:pt x="104410" y="43880"/>
                  </a:lnTo>
                  <a:lnTo>
                    <a:pt x="104341" y="44029"/>
                  </a:lnTo>
                  <a:lnTo>
                    <a:pt x="104205" y="44029"/>
                  </a:lnTo>
                  <a:lnTo>
                    <a:pt x="104000" y="44328"/>
                  </a:lnTo>
                  <a:lnTo>
                    <a:pt x="103042" y="45820"/>
                  </a:lnTo>
                  <a:lnTo>
                    <a:pt x="102153" y="47910"/>
                  </a:lnTo>
                  <a:lnTo>
                    <a:pt x="101264" y="49552"/>
                  </a:lnTo>
                  <a:lnTo>
                    <a:pt x="100649" y="50597"/>
                  </a:lnTo>
                  <a:lnTo>
                    <a:pt x="98598" y="55671"/>
                  </a:lnTo>
                  <a:lnTo>
                    <a:pt x="96888" y="60447"/>
                  </a:lnTo>
                  <a:lnTo>
                    <a:pt x="95794" y="65074"/>
                  </a:lnTo>
                  <a:lnTo>
                    <a:pt x="95658" y="65522"/>
                  </a:lnTo>
                  <a:lnTo>
                    <a:pt x="95521" y="66119"/>
                  </a:lnTo>
                  <a:lnTo>
                    <a:pt x="95111" y="68208"/>
                  </a:lnTo>
                  <a:lnTo>
                    <a:pt x="94700" y="70895"/>
                  </a:lnTo>
                  <a:lnTo>
                    <a:pt x="94427" y="73880"/>
                  </a:lnTo>
                  <a:lnTo>
                    <a:pt x="93333" y="80597"/>
                  </a:lnTo>
                  <a:lnTo>
                    <a:pt x="92307" y="88059"/>
                  </a:lnTo>
                  <a:lnTo>
                    <a:pt x="91076" y="95970"/>
                  </a:lnTo>
                  <a:lnTo>
                    <a:pt x="89914" y="104179"/>
                  </a:lnTo>
                  <a:lnTo>
                    <a:pt x="88752" y="112388"/>
                  </a:lnTo>
                  <a:lnTo>
                    <a:pt x="87794" y="120000"/>
                  </a:lnTo>
                  <a:lnTo>
                    <a:pt x="10871" y="120000"/>
                  </a:lnTo>
                  <a:lnTo>
                    <a:pt x="8341" y="119253"/>
                  </a:lnTo>
                  <a:lnTo>
                    <a:pt x="6085" y="117462"/>
                  </a:lnTo>
                  <a:lnTo>
                    <a:pt x="4102" y="114776"/>
                  </a:lnTo>
                  <a:lnTo>
                    <a:pt x="2393" y="111044"/>
                  </a:lnTo>
                  <a:lnTo>
                    <a:pt x="1162" y="106716"/>
                  </a:lnTo>
                  <a:lnTo>
                    <a:pt x="341" y="101791"/>
                  </a:lnTo>
                  <a:lnTo>
                    <a:pt x="0" y="96268"/>
                  </a:lnTo>
                  <a:lnTo>
                    <a:pt x="0" y="94477"/>
                  </a:lnTo>
                  <a:lnTo>
                    <a:pt x="136" y="92537"/>
                  </a:lnTo>
                  <a:lnTo>
                    <a:pt x="547" y="88805"/>
                  </a:lnTo>
                  <a:lnTo>
                    <a:pt x="1162" y="83731"/>
                  </a:lnTo>
                  <a:lnTo>
                    <a:pt x="1982" y="78059"/>
                  </a:lnTo>
                  <a:lnTo>
                    <a:pt x="2803" y="72089"/>
                  </a:lnTo>
                  <a:lnTo>
                    <a:pt x="3623" y="65671"/>
                  </a:lnTo>
                  <a:lnTo>
                    <a:pt x="4581" y="59850"/>
                  </a:lnTo>
                  <a:lnTo>
                    <a:pt x="5401" y="53880"/>
                  </a:lnTo>
                  <a:lnTo>
                    <a:pt x="6153" y="48805"/>
                  </a:lnTo>
                  <a:lnTo>
                    <a:pt x="6769" y="44477"/>
                  </a:lnTo>
                  <a:lnTo>
                    <a:pt x="7111" y="41940"/>
                  </a:lnTo>
                  <a:lnTo>
                    <a:pt x="7521" y="39552"/>
                  </a:lnTo>
                  <a:lnTo>
                    <a:pt x="7521" y="39552"/>
                  </a:lnTo>
                  <a:lnTo>
                    <a:pt x="8683" y="35373"/>
                  </a:lnTo>
                  <a:lnTo>
                    <a:pt x="10119" y="31940"/>
                  </a:lnTo>
                  <a:lnTo>
                    <a:pt x="11897" y="29253"/>
                  </a:lnTo>
                  <a:lnTo>
                    <a:pt x="12034" y="28955"/>
                  </a:lnTo>
                  <a:lnTo>
                    <a:pt x="12239" y="28805"/>
                  </a:lnTo>
                  <a:lnTo>
                    <a:pt x="12512" y="28358"/>
                  </a:lnTo>
                  <a:lnTo>
                    <a:pt x="12717" y="28059"/>
                  </a:lnTo>
                  <a:lnTo>
                    <a:pt x="12923" y="28059"/>
                  </a:lnTo>
                  <a:lnTo>
                    <a:pt x="14085" y="26716"/>
                  </a:lnTo>
                  <a:lnTo>
                    <a:pt x="15589" y="25373"/>
                  </a:lnTo>
                  <a:lnTo>
                    <a:pt x="17230" y="24029"/>
                  </a:lnTo>
                  <a:lnTo>
                    <a:pt x="19008" y="22238"/>
                  </a:lnTo>
                  <a:lnTo>
                    <a:pt x="20786" y="20597"/>
                  </a:lnTo>
                  <a:lnTo>
                    <a:pt x="22564" y="18955"/>
                  </a:lnTo>
                  <a:lnTo>
                    <a:pt x="24205" y="17611"/>
                  </a:lnTo>
                  <a:lnTo>
                    <a:pt x="25572" y="16268"/>
                  </a:lnTo>
                  <a:lnTo>
                    <a:pt x="26735" y="15373"/>
                  </a:lnTo>
                  <a:lnTo>
                    <a:pt x="27487" y="14626"/>
                  </a:lnTo>
                  <a:lnTo>
                    <a:pt x="27760" y="14477"/>
                  </a:lnTo>
                  <a:lnTo>
                    <a:pt x="33435" y="9402"/>
                  </a:lnTo>
                  <a:lnTo>
                    <a:pt x="39179" y="4626"/>
                  </a:lnTo>
                  <a:lnTo>
                    <a:pt x="45128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95262" y="385763"/>
              <a:ext cx="1601700" cy="1943100"/>
            </a:xfrm>
            <a:custGeom>
              <a:rect b="b" l="l" r="r" t="t"/>
              <a:pathLst>
                <a:path extrusionOk="0" h="120000" w="120000">
                  <a:moveTo>
                    <a:pt x="58989" y="0"/>
                  </a:moveTo>
                  <a:lnTo>
                    <a:pt x="61129" y="0"/>
                  </a:lnTo>
                  <a:lnTo>
                    <a:pt x="68265" y="490"/>
                  </a:lnTo>
                  <a:lnTo>
                    <a:pt x="75163" y="1666"/>
                  </a:lnTo>
                  <a:lnTo>
                    <a:pt x="81704" y="3725"/>
                  </a:lnTo>
                  <a:lnTo>
                    <a:pt x="87651" y="6470"/>
                  </a:lnTo>
                  <a:lnTo>
                    <a:pt x="93121" y="9901"/>
                  </a:lnTo>
                  <a:lnTo>
                    <a:pt x="97879" y="13823"/>
                  </a:lnTo>
                  <a:lnTo>
                    <a:pt x="102041" y="18235"/>
                  </a:lnTo>
                  <a:lnTo>
                    <a:pt x="105371" y="23235"/>
                  </a:lnTo>
                  <a:lnTo>
                    <a:pt x="107869" y="28627"/>
                  </a:lnTo>
                  <a:lnTo>
                    <a:pt x="109296" y="34313"/>
                  </a:lnTo>
                  <a:lnTo>
                    <a:pt x="109890" y="40098"/>
                  </a:lnTo>
                  <a:lnTo>
                    <a:pt x="109890" y="41470"/>
                  </a:lnTo>
                  <a:lnTo>
                    <a:pt x="109653" y="43627"/>
                  </a:lnTo>
                  <a:lnTo>
                    <a:pt x="109534" y="46078"/>
                  </a:lnTo>
                  <a:lnTo>
                    <a:pt x="109534" y="48823"/>
                  </a:lnTo>
                  <a:lnTo>
                    <a:pt x="109296" y="51372"/>
                  </a:lnTo>
                  <a:lnTo>
                    <a:pt x="109177" y="53431"/>
                  </a:lnTo>
                  <a:lnTo>
                    <a:pt x="109177" y="55098"/>
                  </a:lnTo>
                  <a:lnTo>
                    <a:pt x="109653" y="55098"/>
                  </a:lnTo>
                  <a:lnTo>
                    <a:pt x="110604" y="55000"/>
                  </a:lnTo>
                  <a:lnTo>
                    <a:pt x="111912" y="55000"/>
                  </a:lnTo>
                  <a:lnTo>
                    <a:pt x="113339" y="55000"/>
                  </a:lnTo>
                  <a:lnTo>
                    <a:pt x="114767" y="55294"/>
                  </a:lnTo>
                  <a:lnTo>
                    <a:pt x="116194" y="55686"/>
                  </a:lnTo>
                  <a:lnTo>
                    <a:pt x="117502" y="56470"/>
                  </a:lnTo>
                  <a:lnTo>
                    <a:pt x="118810" y="57549"/>
                  </a:lnTo>
                  <a:lnTo>
                    <a:pt x="119643" y="59019"/>
                  </a:lnTo>
                  <a:lnTo>
                    <a:pt x="120000" y="61078"/>
                  </a:lnTo>
                  <a:lnTo>
                    <a:pt x="120000" y="63823"/>
                  </a:lnTo>
                  <a:lnTo>
                    <a:pt x="119524" y="68333"/>
                  </a:lnTo>
                  <a:lnTo>
                    <a:pt x="118572" y="72058"/>
                  </a:lnTo>
                  <a:lnTo>
                    <a:pt x="117502" y="75000"/>
                  </a:lnTo>
                  <a:lnTo>
                    <a:pt x="116432" y="77450"/>
                  </a:lnTo>
                  <a:lnTo>
                    <a:pt x="115123" y="79215"/>
                  </a:lnTo>
                  <a:lnTo>
                    <a:pt x="113815" y="80588"/>
                  </a:lnTo>
                  <a:lnTo>
                    <a:pt x="112626" y="81470"/>
                  </a:lnTo>
                  <a:lnTo>
                    <a:pt x="111318" y="82058"/>
                  </a:lnTo>
                  <a:lnTo>
                    <a:pt x="110009" y="82352"/>
                  </a:lnTo>
                  <a:lnTo>
                    <a:pt x="108939" y="82549"/>
                  </a:lnTo>
                  <a:lnTo>
                    <a:pt x="107988" y="82352"/>
                  </a:lnTo>
                  <a:lnTo>
                    <a:pt x="107274" y="82352"/>
                  </a:lnTo>
                  <a:lnTo>
                    <a:pt x="106917" y="82254"/>
                  </a:lnTo>
                  <a:lnTo>
                    <a:pt x="106560" y="82058"/>
                  </a:lnTo>
                  <a:lnTo>
                    <a:pt x="104182" y="87745"/>
                  </a:lnTo>
                  <a:lnTo>
                    <a:pt x="101446" y="92843"/>
                  </a:lnTo>
                  <a:lnTo>
                    <a:pt x="98592" y="97352"/>
                  </a:lnTo>
                  <a:lnTo>
                    <a:pt x="95500" y="101274"/>
                  </a:lnTo>
                  <a:lnTo>
                    <a:pt x="92051" y="104803"/>
                  </a:lnTo>
                  <a:lnTo>
                    <a:pt x="88840" y="107843"/>
                  </a:lnTo>
                  <a:lnTo>
                    <a:pt x="85391" y="110392"/>
                  </a:lnTo>
                  <a:lnTo>
                    <a:pt x="80753" y="113235"/>
                  </a:lnTo>
                  <a:lnTo>
                    <a:pt x="76471" y="115490"/>
                  </a:lnTo>
                  <a:lnTo>
                    <a:pt x="72309" y="117254"/>
                  </a:lnTo>
                  <a:lnTo>
                    <a:pt x="68622" y="118333"/>
                  </a:lnTo>
                  <a:lnTo>
                    <a:pt x="65530" y="119215"/>
                  </a:lnTo>
                  <a:lnTo>
                    <a:pt x="63151" y="119607"/>
                  </a:lnTo>
                  <a:lnTo>
                    <a:pt x="61486" y="120000"/>
                  </a:lnTo>
                  <a:lnTo>
                    <a:pt x="61010" y="120000"/>
                  </a:lnTo>
                  <a:lnTo>
                    <a:pt x="58989" y="120000"/>
                  </a:lnTo>
                  <a:lnTo>
                    <a:pt x="58394" y="120000"/>
                  </a:lnTo>
                  <a:lnTo>
                    <a:pt x="56848" y="119607"/>
                  </a:lnTo>
                  <a:lnTo>
                    <a:pt x="54469" y="119215"/>
                  </a:lnTo>
                  <a:lnTo>
                    <a:pt x="51377" y="118333"/>
                  </a:lnTo>
                  <a:lnTo>
                    <a:pt x="47571" y="117254"/>
                  </a:lnTo>
                  <a:lnTo>
                    <a:pt x="43528" y="115490"/>
                  </a:lnTo>
                  <a:lnTo>
                    <a:pt x="39008" y="113235"/>
                  </a:lnTo>
                  <a:lnTo>
                    <a:pt x="34489" y="110392"/>
                  </a:lnTo>
                  <a:lnTo>
                    <a:pt x="31040" y="107647"/>
                  </a:lnTo>
                  <a:lnTo>
                    <a:pt x="27710" y="104705"/>
                  </a:lnTo>
                  <a:lnTo>
                    <a:pt x="24499" y="101274"/>
                  </a:lnTo>
                  <a:lnTo>
                    <a:pt x="21407" y="97352"/>
                  </a:lnTo>
                  <a:lnTo>
                    <a:pt x="18434" y="92843"/>
                  </a:lnTo>
                  <a:lnTo>
                    <a:pt x="15817" y="87745"/>
                  </a:lnTo>
                  <a:lnTo>
                    <a:pt x="13439" y="82254"/>
                  </a:lnTo>
                  <a:lnTo>
                    <a:pt x="13082" y="82254"/>
                  </a:lnTo>
                  <a:lnTo>
                    <a:pt x="12725" y="82352"/>
                  </a:lnTo>
                  <a:lnTo>
                    <a:pt x="12011" y="82549"/>
                  </a:lnTo>
                  <a:lnTo>
                    <a:pt x="11060" y="82549"/>
                  </a:lnTo>
                  <a:lnTo>
                    <a:pt x="9990" y="82549"/>
                  </a:lnTo>
                  <a:lnTo>
                    <a:pt x="8681" y="82254"/>
                  </a:lnTo>
                  <a:lnTo>
                    <a:pt x="7373" y="81568"/>
                  </a:lnTo>
                  <a:lnTo>
                    <a:pt x="6184" y="80588"/>
                  </a:lnTo>
                  <a:lnTo>
                    <a:pt x="4876" y="79215"/>
                  </a:lnTo>
                  <a:lnTo>
                    <a:pt x="3805" y="77450"/>
                  </a:lnTo>
                  <a:lnTo>
                    <a:pt x="2497" y="75000"/>
                  </a:lnTo>
                  <a:lnTo>
                    <a:pt x="1546" y="72058"/>
                  </a:lnTo>
                  <a:lnTo>
                    <a:pt x="713" y="68333"/>
                  </a:lnTo>
                  <a:lnTo>
                    <a:pt x="118" y="63823"/>
                  </a:lnTo>
                  <a:lnTo>
                    <a:pt x="0" y="61078"/>
                  </a:lnTo>
                  <a:lnTo>
                    <a:pt x="475" y="59019"/>
                  </a:lnTo>
                  <a:lnTo>
                    <a:pt x="1427" y="57549"/>
                  </a:lnTo>
                  <a:lnTo>
                    <a:pt x="2497" y="56470"/>
                  </a:lnTo>
                  <a:lnTo>
                    <a:pt x="3924" y="55686"/>
                  </a:lnTo>
                  <a:lnTo>
                    <a:pt x="5470" y="55294"/>
                  </a:lnTo>
                  <a:lnTo>
                    <a:pt x="6897" y="55000"/>
                  </a:lnTo>
                  <a:lnTo>
                    <a:pt x="8325" y="55000"/>
                  </a:lnTo>
                  <a:lnTo>
                    <a:pt x="9395" y="55000"/>
                  </a:lnTo>
                  <a:lnTo>
                    <a:pt x="10465" y="55098"/>
                  </a:lnTo>
                  <a:lnTo>
                    <a:pt x="11060" y="55098"/>
                  </a:lnTo>
                  <a:lnTo>
                    <a:pt x="10822" y="53431"/>
                  </a:lnTo>
                  <a:lnTo>
                    <a:pt x="10822" y="51372"/>
                  </a:lnTo>
                  <a:lnTo>
                    <a:pt x="10703" y="48823"/>
                  </a:lnTo>
                  <a:lnTo>
                    <a:pt x="10465" y="46078"/>
                  </a:lnTo>
                  <a:lnTo>
                    <a:pt x="10465" y="43627"/>
                  </a:lnTo>
                  <a:lnTo>
                    <a:pt x="10346" y="41470"/>
                  </a:lnTo>
                  <a:lnTo>
                    <a:pt x="10346" y="40098"/>
                  </a:lnTo>
                  <a:lnTo>
                    <a:pt x="10822" y="34313"/>
                  </a:lnTo>
                  <a:lnTo>
                    <a:pt x="12368" y="28627"/>
                  </a:lnTo>
                  <a:lnTo>
                    <a:pt x="14866" y="23235"/>
                  </a:lnTo>
                  <a:lnTo>
                    <a:pt x="18077" y="18235"/>
                  </a:lnTo>
                  <a:lnTo>
                    <a:pt x="22358" y="13823"/>
                  </a:lnTo>
                  <a:lnTo>
                    <a:pt x="26997" y="9901"/>
                  </a:lnTo>
                  <a:lnTo>
                    <a:pt x="32467" y="6470"/>
                  </a:lnTo>
                  <a:lnTo>
                    <a:pt x="38414" y="3725"/>
                  </a:lnTo>
                  <a:lnTo>
                    <a:pt x="44955" y="1666"/>
                  </a:lnTo>
                  <a:lnTo>
                    <a:pt x="51734" y="490"/>
                  </a:lnTo>
                  <a:lnTo>
                    <a:pt x="58989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4908550" y="2554288"/>
              <a:ext cx="2547900" cy="1168500"/>
            </a:xfrm>
            <a:custGeom>
              <a:rect b="b" l="l" r="r" t="t"/>
              <a:pathLst>
                <a:path extrusionOk="0" h="120000" w="120000">
                  <a:moveTo>
                    <a:pt x="30953" y="0"/>
                  </a:moveTo>
                  <a:lnTo>
                    <a:pt x="30579" y="4891"/>
                  </a:lnTo>
                  <a:lnTo>
                    <a:pt x="29757" y="6358"/>
                  </a:lnTo>
                  <a:lnTo>
                    <a:pt x="28859" y="8152"/>
                  </a:lnTo>
                  <a:lnTo>
                    <a:pt x="27738" y="10434"/>
                  </a:lnTo>
                  <a:lnTo>
                    <a:pt x="26616" y="13369"/>
                  </a:lnTo>
                  <a:lnTo>
                    <a:pt x="25420" y="16630"/>
                  </a:lnTo>
                  <a:lnTo>
                    <a:pt x="24448" y="20380"/>
                  </a:lnTo>
                  <a:lnTo>
                    <a:pt x="23476" y="24782"/>
                  </a:lnTo>
                  <a:lnTo>
                    <a:pt x="22803" y="29510"/>
                  </a:lnTo>
                  <a:lnTo>
                    <a:pt x="22355" y="35054"/>
                  </a:lnTo>
                  <a:lnTo>
                    <a:pt x="22280" y="41086"/>
                  </a:lnTo>
                  <a:lnTo>
                    <a:pt x="22504" y="47771"/>
                  </a:lnTo>
                  <a:lnTo>
                    <a:pt x="23177" y="54782"/>
                  </a:lnTo>
                  <a:lnTo>
                    <a:pt x="23401" y="54293"/>
                  </a:lnTo>
                  <a:lnTo>
                    <a:pt x="23850" y="53152"/>
                  </a:lnTo>
                  <a:lnTo>
                    <a:pt x="24672" y="51195"/>
                  </a:lnTo>
                  <a:lnTo>
                    <a:pt x="25644" y="48913"/>
                  </a:lnTo>
                  <a:lnTo>
                    <a:pt x="26915" y="46793"/>
                  </a:lnTo>
                  <a:lnTo>
                    <a:pt x="28411" y="44021"/>
                  </a:lnTo>
                  <a:lnTo>
                    <a:pt x="29981" y="41739"/>
                  </a:lnTo>
                  <a:lnTo>
                    <a:pt x="31700" y="39456"/>
                  </a:lnTo>
                  <a:lnTo>
                    <a:pt x="33570" y="37989"/>
                  </a:lnTo>
                  <a:lnTo>
                    <a:pt x="35364" y="37010"/>
                  </a:lnTo>
                  <a:lnTo>
                    <a:pt x="37308" y="44021"/>
                  </a:lnTo>
                  <a:lnTo>
                    <a:pt x="39401" y="51032"/>
                  </a:lnTo>
                  <a:lnTo>
                    <a:pt x="41570" y="57880"/>
                  </a:lnTo>
                  <a:lnTo>
                    <a:pt x="43962" y="64891"/>
                  </a:lnTo>
                  <a:lnTo>
                    <a:pt x="46205" y="71576"/>
                  </a:lnTo>
                  <a:lnTo>
                    <a:pt x="48598" y="77934"/>
                  </a:lnTo>
                  <a:lnTo>
                    <a:pt x="50766" y="83641"/>
                  </a:lnTo>
                  <a:lnTo>
                    <a:pt x="52934" y="88369"/>
                  </a:lnTo>
                  <a:lnTo>
                    <a:pt x="54878" y="92282"/>
                  </a:lnTo>
                  <a:lnTo>
                    <a:pt x="56747" y="95054"/>
                  </a:lnTo>
                  <a:lnTo>
                    <a:pt x="58467" y="92282"/>
                  </a:lnTo>
                  <a:lnTo>
                    <a:pt x="60411" y="88369"/>
                  </a:lnTo>
                  <a:lnTo>
                    <a:pt x="62579" y="83641"/>
                  </a:lnTo>
                  <a:lnTo>
                    <a:pt x="64822" y="77934"/>
                  </a:lnTo>
                  <a:lnTo>
                    <a:pt x="67140" y="71576"/>
                  </a:lnTo>
                  <a:lnTo>
                    <a:pt x="69532" y="64891"/>
                  </a:lnTo>
                  <a:lnTo>
                    <a:pt x="71775" y="57880"/>
                  </a:lnTo>
                  <a:lnTo>
                    <a:pt x="74093" y="51032"/>
                  </a:lnTo>
                  <a:lnTo>
                    <a:pt x="76112" y="43695"/>
                  </a:lnTo>
                  <a:lnTo>
                    <a:pt x="77981" y="37010"/>
                  </a:lnTo>
                  <a:lnTo>
                    <a:pt x="79775" y="37989"/>
                  </a:lnTo>
                  <a:lnTo>
                    <a:pt x="81644" y="39456"/>
                  </a:lnTo>
                  <a:lnTo>
                    <a:pt x="83364" y="41739"/>
                  </a:lnTo>
                  <a:lnTo>
                    <a:pt x="84934" y="44021"/>
                  </a:lnTo>
                  <a:lnTo>
                    <a:pt x="86429" y="46793"/>
                  </a:lnTo>
                  <a:lnTo>
                    <a:pt x="87700" y="48913"/>
                  </a:lnTo>
                  <a:lnTo>
                    <a:pt x="88822" y="51195"/>
                  </a:lnTo>
                  <a:lnTo>
                    <a:pt x="89644" y="53152"/>
                  </a:lnTo>
                  <a:lnTo>
                    <a:pt x="90093" y="54293"/>
                  </a:lnTo>
                  <a:lnTo>
                    <a:pt x="90317" y="54782"/>
                  </a:lnTo>
                  <a:lnTo>
                    <a:pt x="90990" y="47771"/>
                  </a:lnTo>
                  <a:lnTo>
                    <a:pt x="91214" y="41086"/>
                  </a:lnTo>
                  <a:lnTo>
                    <a:pt x="91065" y="35054"/>
                  </a:lnTo>
                  <a:lnTo>
                    <a:pt x="90616" y="29836"/>
                  </a:lnTo>
                  <a:lnTo>
                    <a:pt x="89943" y="24782"/>
                  </a:lnTo>
                  <a:lnTo>
                    <a:pt x="89046" y="20380"/>
                  </a:lnTo>
                  <a:lnTo>
                    <a:pt x="88000" y="16630"/>
                  </a:lnTo>
                  <a:lnTo>
                    <a:pt x="86878" y="13369"/>
                  </a:lnTo>
                  <a:lnTo>
                    <a:pt x="85757" y="10434"/>
                  </a:lnTo>
                  <a:lnTo>
                    <a:pt x="84560" y="8152"/>
                  </a:lnTo>
                  <a:lnTo>
                    <a:pt x="83588" y="6358"/>
                  </a:lnTo>
                  <a:lnTo>
                    <a:pt x="82766" y="4891"/>
                  </a:lnTo>
                  <a:lnTo>
                    <a:pt x="82542" y="0"/>
                  </a:lnTo>
                  <a:lnTo>
                    <a:pt x="82990" y="163"/>
                  </a:lnTo>
                  <a:lnTo>
                    <a:pt x="83887" y="978"/>
                  </a:lnTo>
                  <a:lnTo>
                    <a:pt x="85308" y="1956"/>
                  </a:lnTo>
                  <a:lnTo>
                    <a:pt x="87028" y="3097"/>
                  </a:lnTo>
                  <a:lnTo>
                    <a:pt x="89046" y="4728"/>
                  </a:lnTo>
                  <a:lnTo>
                    <a:pt x="91214" y="6195"/>
                  </a:lnTo>
                  <a:lnTo>
                    <a:pt x="93532" y="7826"/>
                  </a:lnTo>
                  <a:lnTo>
                    <a:pt x="95775" y="9456"/>
                  </a:lnTo>
                  <a:lnTo>
                    <a:pt x="97943" y="11086"/>
                  </a:lnTo>
                  <a:lnTo>
                    <a:pt x="100037" y="12554"/>
                  </a:lnTo>
                  <a:lnTo>
                    <a:pt x="101831" y="14184"/>
                  </a:lnTo>
                  <a:lnTo>
                    <a:pt x="103327" y="15163"/>
                  </a:lnTo>
                  <a:lnTo>
                    <a:pt x="104448" y="16141"/>
                  </a:lnTo>
                  <a:lnTo>
                    <a:pt x="105046" y="16630"/>
                  </a:lnTo>
                  <a:lnTo>
                    <a:pt x="108037" y="20380"/>
                  </a:lnTo>
                  <a:lnTo>
                    <a:pt x="110504" y="24619"/>
                  </a:lnTo>
                  <a:lnTo>
                    <a:pt x="112822" y="29021"/>
                  </a:lnTo>
                  <a:lnTo>
                    <a:pt x="114766" y="34076"/>
                  </a:lnTo>
                  <a:lnTo>
                    <a:pt x="116336" y="39293"/>
                  </a:lnTo>
                  <a:lnTo>
                    <a:pt x="117682" y="45326"/>
                  </a:lnTo>
                  <a:lnTo>
                    <a:pt x="118654" y="51684"/>
                  </a:lnTo>
                  <a:lnTo>
                    <a:pt x="118728" y="52989"/>
                  </a:lnTo>
                  <a:lnTo>
                    <a:pt x="118878" y="54782"/>
                  </a:lnTo>
                  <a:lnTo>
                    <a:pt x="118953" y="56739"/>
                  </a:lnTo>
                  <a:lnTo>
                    <a:pt x="119177" y="58695"/>
                  </a:lnTo>
                  <a:lnTo>
                    <a:pt x="119327" y="60163"/>
                  </a:lnTo>
                  <a:lnTo>
                    <a:pt x="119327" y="60652"/>
                  </a:lnTo>
                  <a:lnTo>
                    <a:pt x="119775" y="67989"/>
                  </a:lnTo>
                  <a:lnTo>
                    <a:pt x="119775" y="68641"/>
                  </a:lnTo>
                  <a:lnTo>
                    <a:pt x="119775" y="70597"/>
                  </a:lnTo>
                  <a:lnTo>
                    <a:pt x="119850" y="73206"/>
                  </a:lnTo>
                  <a:lnTo>
                    <a:pt x="119850" y="75652"/>
                  </a:lnTo>
                  <a:lnTo>
                    <a:pt x="119850" y="78097"/>
                  </a:lnTo>
                  <a:lnTo>
                    <a:pt x="120000" y="79891"/>
                  </a:lnTo>
                  <a:lnTo>
                    <a:pt x="120000" y="80543"/>
                  </a:lnTo>
                  <a:lnTo>
                    <a:pt x="120000" y="81358"/>
                  </a:lnTo>
                  <a:lnTo>
                    <a:pt x="120000" y="82826"/>
                  </a:lnTo>
                  <a:lnTo>
                    <a:pt x="119850" y="84782"/>
                  </a:lnTo>
                  <a:lnTo>
                    <a:pt x="119850" y="86576"/>
                  </a:lnTo>
                  <a:lnTo>
                    <a:pt x="119850" y="87880"/>
                  </a:lnTo>
                  <a:lnTo>
                    <a:pt x="119626" y="93750"/>
                  </a:lnTo>
                  <a:lnTo>
                    <a:pt x="118953" y="98967"/>
                  </a:lnTo>
                  <a:lnTo>
                    <a:pt x="117906" y="104347"/>
                  </a:lnTo>
                  <a:lnTo>
                    <a:pt x="116336" y="109076"/>
                  </a:lnTo>
                  <a:lnTo>
                    <a:pt x="114317" y="113315"/>
                  </a:lnTo>
                  <a:lnTo>
                    <a:pt x="112000" y="116250"/>
                  </a:lnTo>
                  <a:lnTo>
                    <a:pt x="109607" y="118206"/>
                  </a:lnTo>
                  <a:lnTo>
                    <a:pt x="106990" y="119510"/>
                  </a:lnTo>
                  <a:lnTo>
                    <a:pt x="104224" y="120000"/>
                  </a:lnTo>
                  <a:lnTo>
                    <a:pt x="23925" y="120000"/>
                  </a:lnTo>
                  <a:lnTo>
                    <a:pt x="22803" y="111684"/>
                  </a:lnTo>
                  <a:lnTo>
                    <a:pt x="21682" y="103043"/>
                  </a:lnTo>
                  <a:lnTo>
                    <a:pt x="20336" y="94076"/>
                  </a:lnTo>
                  <a:lnTo>
                    <a:pt x="19065" y="85108"/>
                  </a:lnTo>
                  <a:lnTo>
                    <a:pt x="17794" y="76956"/>
                  </a:lnTo>
                  <a:lnTo>
                    <a:pt x="16747" y="69945"/>
                  </a:lnTo>
                  <a:lnTo>
                    <a:pt x="16224" y="65217"/>
                  </a:lnTo>
                  <a:lnTo>
                    <a:pt x="15401" y="60978"/>
                  </a:lnTo>
                  <a:lnTo>
                    <a:pt x="15028" y="59673"/>
                  </a:lnTo>
                  <a:lnTo>
                    <a:pt x="14579" y="57880"/>
                  </a:lnTo>
                  <a:lnTo>
                    <a:pt x="14056" y="55760"/>
                  </a:lnTo>
                  <a:lnTo>
                    <a:pt x="13084" y="52989"/>
                  </a:lnTo>
                  <a:lnTo>
                    <a:pt x="11962" y="49565"/>
                  </a:lnTo>
                  <a:lnTo>
                    <a:pt x="9719" y="44021"/>
                  </a:lnTo>
                  <a:lnTo>
                    <a:pt x="7551" y="39456"/>
                  </a:lnTo>
                  <a:lnTo>
                    <a:pt x="5383" y="36358"/>
                  </a:lnTo>
                  <a:lnTo>
                    <a:pt x="4411" y="35054"/>
                  </a:lnTo>
                  <a:lnTo>
                    <a:pt x="3663" y="34076"/>
                  </a:lnTo>
                  <a:lnTo>
                    <a:pt x="3065" y="33586"/>
                  </a:lnTo>
                  <a:lnTo>
                    <a:pt x="1719" y="32282"/>
                  </a:lnTo>
                  <a:lnTo>
                    <a:pt x="0" y="30489"/>
                  </a:lnTo>
                  <a:lnTo>
                    <a:pt x="2467" y="25271"/>
                  </a:lnTo>
                  <a:lnTo>
                    <a:pt x="5457" y="20380"/>
                  </a:lnTo>
                  <a:lnTo>
                    <a:pt x="8448" y="16630"/>
                  </a:lnTo>
                  <a:lnTo>
                    <a:pt x="8971" y="16141"/>
                  </a:lnTo>
                  <a:lnTo>
                    <a:pt x="10018" y="15163"/>
                  </a:lnTo>
                  <a:lnTo>
                    <a:pt x="11514" y="14184"/>
                  </a:lnTo>
                  <a:lnTo>
                    <a:pt x="13308" y="12554"/>
                  </a:lnTo>
                  <a:lnTo>
                    <a:pt x="15401" y="11086"/>
                  </a:lnTo>
                  <a:lnTo>
                    <a:pt x="17644" y="9456"/>
                  </a:lnTo>
                  <a:lnTo>
                    <a:pt x="19962" y="7826"/>
                  </a:lnTo>
                  <a:lnTo>
                    <a:pt x="22280" y="6195"/>
                  </a:lnTo>
                  <a:lnTo>
                    <a:pt x="24448" y="4728"/>
                  </a:lnTo>
                  <a:lnTo>
                    <a:pt x="26467" y="3097"/>
                  </a:lnTo>
                  <a:lnTo>
                    <a:pt x="28186" y="1956"/>
                  </a:lnTo>
                  <a:lnTo>
                    <a:pt x="29532" y="978"/>
                  </a:lnTo>
                  <a:lnTo>
                    <a:pt x="30504" y="163"/>
                  </a:lnTo>
                  <a:lnTo>
                    <a:pt x="3095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5208588" y="423863"/>
              <a:ext cx="1811400" cy="2709900"/>
            </a:xfrm>
            <a:custGeom>
              <a:rect b="b" l="l" r="r" t="t"/>
              <a:pathLst>
                <a:path extrusionOk="0" h="120000" w="120000">
                  <a:moveTo>
                    <a:pt x="59947" y="0"/>
                  </a:moveTo>
                  <a:lnTo>
                    <a:pt x="60052" y="0"/>
                  </a:lnTo>
                  <a:lnTo>
                    <a:pt x="67624" y="492"/>
                  </a:lnTo>
                  <a:lnTo>
                    <a:pt x="74881" y="1405"/>
                  </a:lnTo>
                  <a:lnTo>
                    <a:pt x="81717" y="3022"/>
                  </a:lnTo>
                  <a:lnTo>
                    <a:pt x="88343" y="5061"/>
                  </a:lnTo>
                  <a:lnTo>
                    <a:pt x="94338" y="7662"/>
                  </a:lnTo>
                  <a:lnTo>
                    <a:pt x="99912" y="10685"/>
                  </a:lnTo>
                  <a:lnTo>
                    <a:pt x="104855" y="14130"/>
                  </a:lnTo>
                  <a:lnTo>
                    <a:pt x="109272" y="17996"/>
                  </a:lnTo>
                  <a:lnTo>
                    <a:pt x="112953" y="22073"/>
                  </a:lnTo>
                  <a:lnTo>
                    <a:pt x="116003" y="26432"/>
                  </a:lnTo>
                  <a:lnTo>
                    <a:pt x="118212" y="31142"/>
                  </a:lnTo>
                  <a:lnTo>
                    <a:pt x="119474" y="36133"/>
                  </a:lnTo>
                  <a:lnTo>
                    <a:pt x="120000" y="41124"/>
                  </a:lnTo>
                  <a:lnTo>
                    <a:pt x="119684" y="45694"/>
                  </a:lnTo>
                  <a:lnTo>
                    <a:pt x="118527" y="49982"/>
                  </a:lnTo>
                  <a:lnTo>
                    <a:pt x="116950" y="54130"/>
                  </a:lnTo>
                  <a:lnTo>
                    <a:pt x="114741" y="58137"/>
                  </a:lnTo>
                  <a:lnTo>
                    <a:pt x="112427" y="62987"/>
                  </a:lnTo>
                  <a:lnTo>
                    <a:pt x="111691" y="65307"/>
                  </a:lnTo>
                  <a:lnTo>
                    <a:pt x="111375" y="67697"/>
                  </a:lnTo>
                  <a:lnTo>
                    <a:pt x="111375" y="68400"/>
                  </a:lnTo>
                  <a:lnTo>
                    <a:pt x="111481" y="69173"/>
                  </a:lnTo>
                  <a:lnTo>
                    <a:pt x="112007" y="69947"/>
                  </a:lnTo>
                  <a:lnTo>
                    <a:pt x="112743" y="71001"/>
                  </a:lnTo>
                  <a:lnTo>
                    <a:pt x="113900" y="72196"/>
                  </a:lnTo>
                  <a:lnTo>
                    <a:pt x="114846" y="73462"/>
                  </a:lnTo>
                  <a:lnTo>
                    <a:pt x="116003" y="74657"/>
                  </a:lnTo>
                  <a:lnTo>
                    <a:pt x="116739" y="75500"/>
                  </a:lnTo>
                  <a:lnTo>
                    <a:pt x="117265" y="76063"/>
                  </a:lnTo>
                  <a:lnTo>
                    <a:pt x="113689" y="78312"/>
                  </a:lnTo>
                  <a:lnTo>
                    <a:pt x="110008" y="80000"/>
                  </a:lnTo>
                  <a:lnTo>
                    <a:pt x="106012" y="81335"/>
                  </a:lnTo>
                  <a:lnTo>
                    <a:pt x="101805" y="82390"/>
                  </a:lnTo>
                  <a:lnTo>
                    <a:pt x="97703" y="83163"/>
                  </a:lnTo>
                  <a:lnTo>
                    <a:pt x="93181" y="83866"/>
                  </a:lnTo>
                  <a:lnTo>
                    <a:pt x="88869" y="84569"/>
                  </a:lnTo>
                  <a:lnTo>
                    <a:pt x="84136" y="85061"/>
                  </a:lnTo>
                  <a:lnTo>
                    <a:pt x="79404" y="85483"/>
                  </a:lnTo>
                  <a:lnTo>
                    <a:pt x="76143" y="85834"/>
                  </a:lnTo>
                  <a:lnTo>
                    <a:pt x="81402" y="96028"/>
                  </a:lnTo>
                  <a:lnTo>
                    <a:pt x="81297" y="96379"/>
                  </a:lnTo>
                  <a:lnTo>
                    <a:pt x="81297" y="97223"/>
                  </a:lnTo>
                  <a:lnTo>
                    <a:pt x="81086" y="98488"/>
                  </a:lnTo>
                  <a:lnTo>
                    <a:pt x="80666" y="100246"/>
                  </a:lnTo>
                  <a:lnTo>
                    <a:pt x="79824" y="102284"/>
                  </a:lnTo>
                  <a:lnTo>
                    <a:pt x="78667" y="104604"/>
                  </a:lnTo>
                  <a:lnTo>
                    <a:pt x="77090" y="107065"/>
                  </a:lnTo>
                  <a:lnTo>
                    <a:pt x="75197" y="109806"/>
                  </a:lnTo>
                  <a:lnTo>
                    <a:pt x="72462" y="112337"/>
                  </a:lnTo>
                  <a:lnTo>
                    <a:pt x="69097" y="115008"/>
                  </a:lnTo>
                  <a:lnTo>
                    <a:pt x="64890" y="117609"/>
                  </a:lnTo>
                  <a:lnTo>
                    <a:pt x="60052" y="120000"/>
                  </a:lnTo>
                  <a:lnTo>
                    <a:pt x="59947" y="120000"/>
                  </a:lnTo>
                  <a:lnTo>
                    <a:pt x="54899" y="117609"/>
                  </a:lnTo>
                  <a:lnTo>
                    <a:pt x="50902" y="115008"/>
                  </a:lnTo>
                  <a:lnTo>
                    <a:pt x="47537" y="112337"/>
                  </a:lnTo>
                  <a:lnTo>
                    <a:pt x="44802" y="109806"/>
                  </a:lnTo>
                  <a:lnTo>
                    <a:pt x="42699" y="107065"/>
                  </a:lnTo>
                  <a:lnTo>
                    <a:pt x="41121" y="104604"/>
                  </a:lnTo>
                  <a:lnTo>
                    <a:pt x="39964" y="102284"/>
                  </a:lnTo>
                  <a:lnTo>
                    <a:pt x="39333" y="100246"/>
                  </a:lnTo>
                  <a:lnTo>
                    <a:pt x="38913" y="98488"/>
                  </a:lnTo>
                  <a:lnTo>
                    <a:pt x="38702" y="97223"/>
                  </a:lnTo>
                  <a:lnTo>
                    <a:pt x="38597" y="96379"/>
                  </a:lnTo>
                  <a:lnTo>
                    <a:pt x="38597" y="96028"/>
                  </a:lnTo>
                  <a:lnTo>
                    <a:pt x="43751" y="85834"/>
                  </a:lnTo>
                  <a:lnTo>
                    <a:pt x="40490" y="85483"/>
                  </a:lnTo>
                  <a:lnTo>
                    <a:pt x="35652" y="85061"/>
                  </a:lnTo>
                  <a:lnTo>
                    <a:pt x="31025" y="84569"/>
                  </a:lnTo>
                  <a:lnTo>
                    <a:pt x="26713" y="83866"/>
                  </a:lnTo>
                  <a:lnTo>
                    <a:pt x="22296" y="83163"/>
                  </a:lnTo>
                  <a:lnTo>
                    <a:pt x="17984" y="82390"/>
                  </a:lnTo>
                  <a:lnTo>
                    <a:pt x="13987" y="81335"/>
                  </a:lnTo>
                  <a:lnTo>
                    <a:pt x="9991" y="80000"/>
                  </a:lnTo>
                  <a:lnTo>
                    <a:pt x="6099" y="78312"/>
                  </a:lnTo>
                  <a:lnTo>
                    <a:pt x="2629" y="76063"/>
                  </a:lnTo>
                  <a:lnTo>
                    <a:pt x="3049" y="75500"/>
                  </a:lnTo>
                  <a:lnTo>
                    <a:pt x="3996" y="74657"/>
                  </a:lnTo>
                  <a:lnTo>
                    <a:pt x="4943" y="73462"/>
                  </a:lnTo>
                  <a:lnTo>
                    <a:pt x="6099" y="72196"/>
                  </a:lnTo>
                  <a:lnTo>
                    <a:pt x="7046" y="71001"/>
                  </a:lnTo>
                  <a:lnTo>
                    <a:pt x="7887" y="69947"/>
                  </a:lnTo>
                  <a:lnTo>
                    <a:pt x="8413" y="69173"/>
                  </a:lnTo>
                  <a:lnTo>
                    <a:pt x="8518" y="68400"/>
                  </a:lnTo>
                  <a:lnTo>
                    <a:pt x="8729" y="67697"/>
                  </a:lnTo>
                  <a:lnTo>
                    <a:pt x="8413" y="65307"/>
                  </a:lnTo>
                  <a:lnTo>
                    <a:pt x="7361" y="62987"/>
                  </a:lnTo>
                  <a:lnTo>
                    <a:pt x="5468" y="58137"/>
                  </a:lnTo>
                  <a:lnTo>
                    <a:pt x="3260" y="54130"/>
                  </a:lnTo>
                  <a:lnTo>
                    <a:pt x="1472" y="49982"/>
                  </a:lnTo>
                  <a:lnTo>
                    <a:pt x="525" y="45694"/>
                  </a:lnTo>
                  <a:lnTo>
                    <a:pt x="0" y="41124"/>
                  </a:lnTo>
                  <a:lnTo>
                    <a:pt x="525" y="36133"/>
                  </a:lnTo>
                  <a:lnTo>
                    <a:pt x="1893" y="31142"/>
                  </a:lnTo>
                  <a:lnTo>
                    <a:pt x="3996" y="26432"/>
                  </a:lnTo>
                  <a:lnTo>
                    <a:pt x="7046" y="22073"/>
                  </a:lnTo>
                  <a:lnTo>
                    <a:pt x="10727" y="17996"/>
                  </a:lnTo>
                  <a:lnTo>
                    <a:pt x="15144" y="14130"/>
                  </a:lnTo>
                  <a:lnTo>
                    <a:pt x="20087" y="10685"/>
                  </a:lnTo>
                  <a:lnTo>
                    <a:pt x="25661" y="7662"/>
                  </a:lnTo>
                  <a:lnTo>
                    <a:pt x="31866" y="5061"/>
                  </a:lnTo>
                  <a:lnTo>
                    <a:pt x="38282" y="3022"/>
                  </a:lnTo>
                  <a:lnTo>
                    <a:pt x="45118" y="1405"/>
                  </a:lnTo>
                  <a:lnTo>
                    <a:pt x="52375" y="492"/>
                  </a:lnTo>
                  <a:lnTo>
                    <a:pt x="59947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32"/>
          <p:cNvSpPr/>
          <p:nvPr/>
        </p:nvSpPr>
        <p:spPr>
          <a:xfrm>
            <a:off x="6190799" y="1287811"/>
            <a:ext cx="747733" cy="923815"/>
          </a:xfrm>
          <a:custGeom>
            <a:rect b="b" l="l" r="r" t="t"/>
            <a:pathLst>
              <a:path extrusionOk="0" h="221" w="201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588" y="3641275"/>
            <a:ext cx="848150" cy="8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6044619" y="4314878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6579"/>
                </a:solidFill>
              </a:rPr>
              <a:t>Taxi Drivers</a:t>
            </a:r>
            <a:endParaRPr i="0" sz="1100" u="none" cap="none" strike="noStrike">
              <a:solidFill>
                <a:srgbClr val="566579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6988717" y="1152651"/>
            <a:ext cx="368300" cy="301625"/>
          </a:xfrm>
          <a:custGeom>
            <a:rect b="b" l="l" r="r" t="t"/>
            <a:pathLst>
              <a:path extrusionOk="0" h="300" w="366">
                <a:moveTo>
                  <a:pt x="183" y="217"/>
                </a:moveTo>
                <a:cubicBezTo>
                  <a:pt x="250" y="150"/>
                  <a:pt x="250" y="150"/>
                  <a:pt x="250" y="150"/>
                </a:cubicBezTo>
                <a:cubicBezTo>
                  <a:pt x="200" y="150"/>
                  <a:pt x="200" y="150"/>
                  <a:pt x="200" y="150"/>
                </a:cubicBezTo>
                <a:cubicBezTo>
                  <a:pt x="200" y="0"/>
                  <a:pt x="200" y="0"/>
                  <a:pt x="200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16" y="150"/>
                  <a:pt x="116" y="150"/>
                  <a:pt x="116" y="150"/>
                </a:cubicBezTo>
                <a:lnTo>
                  <a:pt x="183" y="217"/>
                </a:lnTo>
                <a:close/>
                <a:moveTo>
                  <a:pt x="333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33" y="34"/>
                  <a:pt x="233" y="34"/>
                  <a:pt x="233" y="34"/>
                </a:cubicBezTo>
                <a:cubicBezTo>
                  <a:pt x="333" y="34"/>
                  <a:pt x="333" y="34"/>
                  <a:pt x="333" y="34"/>
                </a:cubicBezTo>
                <a:cubicBezTo>
                  <a:pt x="333" y="267"/>
                  <a:pt x="333" y="267"/>
                  <a:pt x="333" y="267"/>
                </a:cubicBezTo>
                <a:cubicBezTo>
                  <a:pt x="33" y="267"/>
                  <a:pt x="33" y="267"/>
                  <a:pt x="33" y="267"/>
                </a:cubicBezTo>
                <a:cubicBezTo>
                  <a:pt x="33" y="34"/>
                  <a:pt x="33" y="34"/>
                  <a:pt x="33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3" y="0"/>
                  <a:pt x="133" y="0"/>
                  <a:pt x="1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85"/>
                  <a:pt x="15" y="300"/>
                  <a:pt x="33" y="300"/>
                </a:cubicBezTo>
                <a:cubicBezTo>
                  <a:pt x="333" y="300"/>
                  <a:pt x="333" y="300"/>
                  <a:pt x="333" y="300"/>
                </a:cubicBezTo>
                <a:cubicBezTo>
                  <a:pt x="351" y="300"/>
                  <a:pt x="366" y="285"/>
                  <a:pt x="366" y="267"/>
                </a:cubicBezTo>
                <a:cubicBezTo>
                  <a:pt x="366" y="34"/>
                  <a:pt x="366" y="34"/>
                  <a:pt x="366" y="34"/>
                </a:cubicBezTo>
                <a:cubicBezTo>
                  <a:pt x="366" y="15"/>
                  <a:pt x="351" y="0"/>
                  <a:pt x="333" y="0"/>
                </a:cubicBez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3113850" y="1486184"/>
            <a:ext cx="2535300" cy="2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 rot="10800000">
            <a:off x="3113925" y="2080059"/>
            <a:ext cx="2535300" cy="2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1401306" y="2318353"/>
            <a:ext cx="1040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" sz="1100" u="none" cap="none" strike="noStrike">
                <a:solidFill>
                  <a:srgbClr val="566579"/>
                </a:solidFill>
              </a:rPr>
              <a:t>Customers</a:t>
            </a:r>
            <a:endParaRPr i="0" sz="1100" u="none" cap="none" strike="noStrike">
              <a:solidFill>
                <a:srgbClr val="566579"/>
              </a:solidFill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3331418" y="2333850"/>
            <a:ext cx="2187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Find and suggest vacant parking spot</a:t>
            </a:r>
            <a:endParaRPr b="1" i="0" sz="1100" u="none" cap="none" strike="noStrik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3287543" y="1054625"/>
            <a:ext cx="2187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Monthly Payment</a:t>
            </a:r>
            <a:endParaRPr b="1" i="0" sz="1100" u="none" cap="none" strike="noStrike">
              <a:solidFill>
                <a:srgbClr val="5665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 rot="-2072080">
            <a:off x="3282337" y="2350386"/>
            <a:ext cx="237077" cy="368317"/>
          </a:xfrm>
          <a:custGeom>
            <a:rect b="b" l="l" r="r" t="t"/>
            <a:pathLst>
              <a:path extrusionOk="0" h="120000" w="12000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4205503" y="1416753"/>
            <a:ext cx="351900" cy="361200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 rot="-5400000">
            <a:off x="6054600" y="3036698"/>
            <a:ext cx="731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119" y="1485236"/>
            <a:ext cx="222300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/>
          <p:nvPr/>
        </p:nvSpPr>
        <p:spPr>
          <a:xfrm rot="5400000">
            <a:off x="6425675" y="3036673"/>
            <a:ext cx="731700" cy="17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>
              <a:alpha val="7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878823" y="2903613"/>
            <a:ext cx="143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･Install cameras</a:t>
            </a:r>
            <a:endParaRPr b="1" sz="1100">
              <a:solidFill>
                <a:srgbClr val="5665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･Provide Free WiFi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5152075" y="2903625"/>
            <a:ext cx="1121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566579"/>
                </a:solidFill>
              </a:rPr>
              <a:t>Provide camera data</a:t>
            </a:r>
            <a:endParaRPr b="1" sz="1100">
              <a:solidFill>
                <a:srgbClr val="566579"/>
              </a:solidFill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7084723" y="1645413"/>
            <a:ext cx="143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566579"/>
                </a:solidFill>
              </a:rPr>
              <a:t>Collect and analyze data and find vacant spot</a:t>
            </a:r>
            <a:endParaRPr sz="1100">
              <a:solidFill>
                <a:srgbClr val="56657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3">
            <a:alphaModFix/>
          </a:blip>
          <a:srcRect b="7338" l="0" r="0" t="7329"/>
          <a:stretch/>
        </p:blipFill>
        <p:spPr>
          <a:xfrm>
            <a:off x="428489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311700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Adam 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Bako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 Developer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33" y="1554874"/>
            <a:ext cx="1555800" cy="15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5">
            <a:alphaModFix/>
          </a:blip>
          <a:srcRect b="10803" l="0" r="34563" t="40087"/>
          <a:stretch/>
        </p:blipFill>
        <p:spPr>
          <a:xfrm>
            <a:off x="7125214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7010400" y="3068400"/>
            <a:ext cx="19398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Ignacio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Aparicio Vázquez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 Computer vision expert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6">
            <a:alphaModFix/>
          </a:blip>
          <a:srcRect b="35794" l="6703" r="10842" t="22976"/>
          <a:stretch/>
        </p:blipFill>
        <p:spPr>
          <a:xfrm>
            <a:off x="2102670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1986375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Lorenzo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Foà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Sales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5335725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Marina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Kurokawa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Marketing &amp;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Financing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6852" y="1554874"/>
            <a:ext cx="1555800" cy="1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3661050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Gereltsetseg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66579"/>
                </a:solidFill>
                <a:latin typeface="Comfortaa"/>
                <a:ea typeface="Comfortaa"/>
                <a:cs typeface="Comfortaa"/>
                <a:sym typeface="Comfortaa"/>
              </a:rPr>
              <a:t>Altangerel</a:t>
            </a:r>
            <a:endParaRPr b="1">
              <a:solidFill>
                <a:srgbClr val="56657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rPr>
              <a:t> Computer networking       &amp;  Researcher</a:t>
            </a:r>
            <a:endParaRPr b="1" sz="1000">
              <a:solidFill>
                <a:srgbClr val="88888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434300" y="4736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3255850" y="3702150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