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9" r:id="rId2"/>
    <p:sldId id="257" r:id="rId3"/>
    <p:sldId id="263" r:id="rId4"/>
    <p:sldId id="262"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6966" autoAdjust="0"/>
  </p:normalViewPr>
  <p:slideViewPr>
    <p:cSldViewPr snapToGrid="0">
      <p:cViewPr varScale="1">
        <p:scale>
          <a:sx n="50" d="100"/>
          <a:sy n="50" d="100"/>
        </p:scale>
        <p:origin x="1500"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A303F5-7D9F-4D84-A93C-A850C97E057F}" type="datetimeFigureOut">
              <a:rPr lang="en-US" smtClean="0"/>
              <a:t>7/16/2019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C6601C-B9A5-48B7-9498-B765A0F122B4}" type="slidenum">
              <a:rPr lang="en-US" smtClean="0"/>
              <a:t>‹#›</a:t>
            </a:fld>
            <a:endParaRPr lang="en-US"/>
          </a:p>
        </p:txBody>
      </p:sp>
    </p:spTree>
    <p:extLst>
      <p:ext uri="{BB962C8B-B14F-4D97-AF65-F5344CB8AC3E}">
        <p14:creationId xmlns:p14="http://schemas.microsoft.com/office/powerpoint/2010/main" val="325364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C6601C-B9A5-48B7-9498-B765A0F122B4}" type="slidenum">
              <a:rPr lang="en-US" smtClean="0"/>
              <a:t>1</a:t>
            </a:fld>
            <a:endParaRPr lang="en-US"/>
          </a:p>
        </p:txBody>
      </p:sp>
    </p:spTree>
    <p:extLst>
      <p:ext uri="{BB962C8B-B14F-4D97-AF65-F5344CB8AC3E}">
        <p14:creationId xmlns:p14="http://schemas.microsoft.com/office/powerpoint/2010/main" val="2190253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 is</a:t>
            </a:r>
            <a:r>
              <a:rPr lang="en-US" baseline="0" dirty="0" smtClean="0"/>
              <a:t> here. Yes absolutely.  Yes it is Mommy. </a:t>
            </a:r>
            <a:endParaRPr lang="en-US" dirty="0" smtClean="0"/>
          </a:p>
          <a:p>
            <a:r>
              <a:rPr lang="en-US" baseline="0" dirty="0" smtClean="0"/>
              <a:t>I am also one of the multitasking moms.  Studying in </a:t>
            </a:r>
            <a:r>
              <a:rPr lang="en-US" baseline="0" dirty="0" err="1" smtClean="0"/>
              <a:t>Phd</a:t>
            </a:r>
            <a:r>
              <a:rPr lang="en-US" baseline="0" dirty="0" smtClean="0"/>
              <a:t> and taking care of my family. I have 2 sons. One is nine years old, another one is 2 years old.  When I thinking about the problems yesterday, the problems related my family came into my mind firstly. There are so many problems. From those I have chosen one problem related to the urban mobility. Which is carrying children from home to school or vice versa in a secure way. The most common option is that parents drive for carrying their children. </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EC6601C-B9A5-48B7-9498-B765A0F122B4}" type="slidenum">
              <a:rPr lang="en-US" smtClean="0"/>
              <a:t>2</a:t>
            </a:fld>
            <a:endParaRPr lang="en-US"/>
          </a:p>
        </p:txBody>
      </p:sp>
    </p:spTree>
    <p:extLst>
      <p:ext uri="{BB962C8B-B14F-4D97-AF65-F5344CB8AC3E}">
        <p14:creationId xmlns:p14="http://schemas.microsoft.com/office/powerpoint/2010/main" val="1011926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do this, we spend much time and money. Moreover, </a:t>
            </a:r>
            <a:r>
              <a:rPr lang="en-US" dirty="0" smtClean="0"/>
              <a:t>If every family</a:t>
            </a:r>
            <a:r>
              <a:rPr lang="en-US" baseline="0" dirty="0" smtClean="0"/>
              <a:t> has a car for this purpose. </a:t>
            </a:r>
            <a:r>
              <a:rPr lang="en-US" dirty="0" smtClean="0"/>
              <a:t>It absolutely</a:t>
            </a:r>
            <a:r>
              <a:rPr lang="en-US" baseline="0" dirty="0" smtClean="0"/>
              <a:t> contributes traffic jam and air pollution. To solve that problem, I would like to develop mobility sharing online platform for parents. </a:t>
            </a:r>
            <a:endParaRPr lang="en-US" dirty="0" smtClean="0"/>
          </a:p>
          <a:p>
            <a:r>
              <a:rPr lang="en-US" dirty="0" smtClean="0"/>
              <a:t> </a:t>
            </a:r>
            <a:endParaRPr lang="en-US" dirty="0"/>
          </a:p>
        </p:txBody>
      </p:sp>
      <p:sp>
        <p:nvSpPr>
          <p:cNvPr id="4" name="Slide Number Placeholder 3"/>
          <p:cNvSpPr>
            <a:spLocks noGrp="1"/>
          </p:cNvSpPr>
          <p:nvPr>
            <p:ph type="sldNum" sz="quarter" idx="10"/>
          </p:nvPr>
        </p:nvSpPr>
        <p:spPr/>
        <p:txBody>
          <a:bodyPr/>
          <a:lstStyle/>
          <a:p>
            <a:fld id="{5EC6601C-B9A5-48B7-9498-B765A0F122B4}" type="slidenum">
              <a:rPr lang="en-US" smtClean="0"/>
              <a:t>3</a:t>
            </a:fld>
            <a:endParaRPr lang="en-US"/>
          </a:p>
        </p:txBody>
      </p:sp>
    </p:spTree>
    <p:extLst>
      <p:ext uri="{BB962C8B-B14F-4D97-AF65-F5344CB8AC3E}">
        <p14:creationId xmlns:p14="http://schemas.microsoft.com/office/powerpoint/2010/main" val="1776019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To</a:t>
            </a:r>
            <a:r>
              <a:rPr lang="en-US" baseline="0" dirty="0" smtClean="0"/>
              <a:t> do this, they should find someone from this platform b</a:t>
            </a:r>
            <a:r>
              <a:rPr lang="en-US" dirty="0" smtClean="0"/>
              <a:t>ased o</a:t>
            </a:r>
            <a:r>
              <a:rPr lang="en-US" baseline="0" dirty="0" smtClean="0"/>
              <a:t>n some criteria. </a:t>
            </a:r>
          </a:p>
          <a:p>
            <a:r>
              <a:rPr lang="en-US" baseline="0" dirty="0" smtClean="0"/>
              <a:t>It is clear that the first criterion is same route from home to school or vise versa. Then might be …</a:t>
            </a:r>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I think 4 family is perfect for sharing their duties. They may switch this duty by a week. In this case, one family drive for carrying a week per month. </a:t>
            </a:r>
          </a:p>
          <a:p>
            <a:r>
              <a:rPr lang="en-US" baseline="0" dirty="0" smtClean="0"/>
              <a:t>That is the main function of that platform. Maybe this platform can be extended in a different way.  The mothers can take care their babies when they are  going out for shopping, excising, studying and so on. In this case, They can find suitable partners from this platform. When going out, they left partner’s home. Next time, they can switch. </a:t>
            </a:r>
          </a:p>
          <a:p>
            <a:r>
              <a:rPr lang="en-US" baseline="0" dirty="0" smtClean="0"/>
              <a:t>For example in next Sep, My family will settle in Budapest. My youngest son is 2 years and 3 months old. But kindergarten starts from 3 years old and we can’t afford private nursing service.  My husband is also studying in Budapest. In this case, we are trying to find out solutions.  If there is this kind of online platform, maybe we can find another student family. We can make schedule for taking care of babies. Also it is very mutual beneficial. It is better for kids development. They can play each other. It is better than playing parents.    They can develop each other their own pace. </a:t>
            </a:r>
          </a:p>
          <a:p>
            <a:endParaRPr lang="en-US" baseline="0" dirty="0" smtClean="0"/>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EC6601C-B9A5-48B7-9498-B765A0F122B4}" type="slidenum">
              <a:rPr lang="en-US" smtClean="0"/>
              <a:t>5</a:t>
            </a:fld>
            <a:endParaRPr lang="en-US"/>
          </a:p>
        </p:txBody>
      </p:sp>
    </p:spTree>
    <p:extLst>
      <p:ext uri="{BB962C8B-B14F-4D97-AF65-F5344CB8AC3E}">
        <p14:creationId xmlns:p14="http://schemas.microsoft.com/office/powerpoint/2010/main" val="2015810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4D2882D-E2C8-4898-841F-67B4D660EEDF}" type="datetimeFigureOut">
              <a:rPr lang="en-US" smtClean="0"/>
              <a:t>7/16/2019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1431E2-BFAB-4D12-A230-E95E81318725}" type="slidenum">
              <a:rPr lang="en-US" smtClean="0"/>
              <a:t>‹#›</a:t>
            </a:fld>
            <a:endParaRPr lang="en-US"/>
          </a:p>
        </p:txBody>
      </p:sp>
    </p:spTree>
    <p:extLst>
      <p:ext uri="{BB962C8B-B14F-4D97-AF65-F5344CB8AC3E}">
        <p14:creationId xmlns:p14="http://schemas.microsoft.com/office/powerpoint/2010/main" val="136578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D2882D-E2C8-4898-841F-67B4D660EEDF}" type="datetimeFigureOut">
              <a:rPr lang="en-US" smtClean="0"/>
              <a:t>7/16/2019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1431E2-BFAB-4D12-A230-E95E81318725}" type="slidenum">
              <a:rPr lang="en-US" smtClean="0"/>
              <a:t>‹#›</a:t>
            </a:fld>
            <a:endParaRPr lang="en-US"/>
          </a:p>
        </p:txBody>
      </p:sp>
    </p:spTree>
    <p:extLst>
      <p:ext uri="{BB962C8B-B14F-4D97-AF65-F5344CB8AC3E}">
        <p14:creationId xmlns:p14="http://schemas.microsoft.com/office/powerpoint/2010/main" val="4148017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D2882D-E2C8-4898-841F-67B4D660EEDF}" type="datetimeFigureOut">
              <a:rPr lang="en-US" smtClean="0"/>
              <a:t>7/16/2019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1431E2-BFAB-4D12-A230-E95E81318725}" type="slidenum">
              <a:rPr lang="en-US" smtClean="0"/>
              <a:t>‹#›</a:t>
            </a:fld>
            <a:endParaRPr lang="en-US"/>
          </a:p>
        </p:txBody>
      </p:sp>
    </p:spTree>
    <p:extLst>
      <p:ext uri="{BB962C8B-B14F-4D97-AF65-F5344CB8AC3E}">
        <p14:creationId xmlns:p14="http://schemas.microsoft.com/office/powerpoint/2010/main" val="1939905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D2882D-E2C8-4898-841F-67B4D660EEDF}" type="datetimeFigureOut">
              <a:rPr lang="en-US" smtClean="0"/>
              <a:t>7/16/2019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1431E2-BFAB-4D12-A230-E95E81318725}" type="slidenum">
              <a:rPr lang="en-US" smtClean="0"/>
              <a:t>‹#›</a:t>
            </a:fld>
            <a:endParaRPr lang="en-US"/>
          </a:p>
        </p:txBody>
      </p:sp>
    </p:spTree>
    <p:extLst>
      <p:ext uri="{BB962C8B-B14F-4D97-AF65-F5344CB8AC3E}">
        <p14:creationId xmlns:p14="http://schemas.microsoft.com/office/powerpoint/2010/main" val="3643586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D2882D-E2C8-4898-841F-67B4D660EEDF}" type="datetimeFigureOut">
              <a:rPr lang="en-US" smtClean="0"/>
              <a:t>7/16/2019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1431E2-BFAB-4D12-A230-E95E81318725}" type="slidenum">
              <a:rPr lang="en-US" smtClean="0"/>
              <a:t>‹#›</a:t>
            </a:fld>
            <a:endParaRPr lang="en-US"/>
          </a:p>
        </p:txBody>
      </p:sp>
    </p:spTree>
    <p:extLst>
      <p:ext uri="{BB962C8B-B14F-4D97-AF65-F5344CB8AC3E}">
        <p14:creationId xmlns:p14="http://schemas.microsoft.com/office/powerpoint/2010/main" val="4088525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4D2882D-E2C8-4898-841F-67B4D660EEDF}" type="datetimeFigureOut">
              <a:rPr lang="en-US" smtClean="0"/>
              <a:t>7/16/2019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1431E2-BFAB-4D12-A230-E95E81318725}" type="slidenum">
              <a:rPr lang="en-US" smtClean="0"/>
              <a:t>‹#›</a:t>
            </a:fld>
            <a:endParaRPr lang="en-US"/>
          </a:p>
        </p:txBody>
      </p:sp>
    </p:spTree>
    <p:extLst>
      <p:ext uri="{BB962C8B-B14F-4D97-AF65-F5344CB8AC3E}">
        <p14:creationId xmlns:p14="http://schemas.microsoft.com/office/powerpoint/2010/main" val="3500572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4D2882D-E2C8-4898-841F-67B4D660EEDF}" type="datetimeFigureOut">
              <a:rPr lang="en-US" smtClean="0"/>
              <a:t>7/16/2019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1431E2-BFAB-4D12-A230-E95E81318725}" type="slidenum">
              <a:rPr lang="en-US" smtClean="0"/>
              <a:t>‹#›</a:t>
            </a:fld>
            <a:endParaRPr lang="en-US"/>
          </a:p>
        </p:txBody>
      </p:sp>
    </p:spTree>
    <p:extLst>
      <p:ext uri="{BB962C8B-B14F-4D97-AF65-F5344CB8AC3E}">
        <p14:creationId xmlns:p14="http://schemas.microsoft.com/office/powerpoint/2010/main" val="1127239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4D2882D-E2C8-4898-841F-67B4D660EEDF}" type="datetimeFigureOut">
              <a:rPr lang="en-US" smtClean="0"/>
              <a:t>7/16/2019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1431E2-BFAB-4D12-A230-E95E81318725}" type="slidenum">
              <a:rPr lang="en-US" smtClean="0"/>
              <a:t>‹#›</a:t>
            </a:fld>
            <a:endParaRPr lang="en-US"/>
          </a:p>
        </p:txBody>
      </p:sp>
    </p:spTree>
    <p:extLst>
      <p:ext uri="{BB962C8B-B14F-4D97-AF65-F5344CB8AC3E}">
        <p14:creationId xmlns:p14="http://schemas.microsoft.com/office/powerpoint/2010/main" val="1260894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D2882D-E2C8-4898-841F-67B4D660EEDF}" type="datetimeFigureOut">
              <a:rPr lang="en-US" smtClean="0"/>
              <a:t>7/16/2019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1431E2-BFAB-4D12-A230-E95E81318725}" type="slidenum">
              <a:rPr lang="en-US" smtClean="0"/>
              <a:t>‹#›</a:t>
            </a:fld>
            <a:endParaRPr lang="en-US"/>
          </a:p>
        </p:txBody>
      </p:sp>
    </p:spTree>
    <p:extLst>
      <p:ext uri="{BB962C8B-B14F-4D97-AF65-F5344CB8AC3E}">
        <p14:creationId xmlns:p14="http://schemas.microsoft.com/office/powerpoint/2010/main" val="1659601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D2882D-E2C8-4898-841F-67B4D660EEDF}" type="datetimeFigureOut">
              <a:rPr lang="en-US" smtClean="0"/>
              <a:t>7/16/2019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1431E2-BFAB-4D12-A230-E95E81318725}" type="slidenum">
              <a:rPr lang="en-US" smtClean="0"/>
              <a:t>‹#›</a:t>
            </a:fld>
            <a:endParaRPr lang="en-US"/>
          </a:p>
        </p:txBody>
      </p:sp>
    </p:spTree>
    <p:extLst>
      <p:ext uri="{BB962C8B-B14F-4D97-AF65-F5344CB8AC3E}">
        <p14:creationId xmlns:p14="http://schemas.microsoft.com/office/powerpoint/2010/main" val="4193427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D2882D-E2C8-4898-841F-67B4D660EEDF}" type="datetimeFigureOut">
              <a:rPr lang="en-US" smtClean="0"/>
              <a:t>7/16/2019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1431E2-BFAB-4D12-A230-E95E81318725}" type="slidenum">
              <a:rPr lang="en-US" smtClean="0"/>
              <a:t>‹#›</a:t>
            </a:fld>
            <a:endParaRPr lang="en-US"/>
          </a:p>
        </p:txBody>
      </p:sp>
    </p:spTree>
    <p:extLst>
      <p:ext uri="{BB962C8B-B14F-4D97-AF65-F5344CB8AC3E}">
        <p14:creationId xmlns:p14="http://schemas.microsoft.com/office/powerpoint/2010/main" val="937142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D2882D-E2C8-4898-841F-67B4D660EEDF}" type="datetimeFigureOut">
              <a:rPr lang="en-US" smtClean="0"/>
              <a:t>7/16/2019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1431E2-BFAB-4D12-A230-E95E81318725}" type="slidenum">
              <a:rPr lang="en-US" smtClean="0"/>
              <a:t>‹#›</a:t>
            </a:fld>
            <a:endParaRPr lang="en-US"/>
          </a:p>
        </p:txBody>
      </p:sp>
    </p:spTree>
    <p:extLst>
      <p:ext uri="{BB962C8B-B14F-4D97-AF65-F5344CB8AC3E}">
        <p14:creationId xmlns:p14="http://schemas.microsoft.com/office/powerpoint/2010/main" val="3897365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259" y="1820438"/>
            <a:ext cx="10515600" cy="1325563"/>
          </a:xfrm>
        </p:spPr>
        <p:txBody>
          <a:bodyPr>
            <a:noAutofit/>
          </a:bodyPr>
          <a:lstStyle/>
          <a:p>
            <a:pPr algn="ctr"/>
            <a:r>
              <a:rPr lang="en-US" sz="6600" dirty="0" smtClean="0"/>
              <a:t>Who is the most multitasking person in the world? </a:t>
            </a:r>
            <a:endParaRPr lang="en-US" sz="6600" dirty="0"/>
          </a:p>
        </p:txBody>
      </p:sp>
    </p:spTree>
    <p:extLst>
      <p:ext uri="{BB962C8B-B14F-4D97-AF65-F5344CB8AC3E}">
        <p14:creationId xmlns:p14="http://schemas.microsoft.com/office/powerpoint/2010/main" val="41319798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30569" y="0"/>
            <a:ext cx="8309456" cy="6896850"/>
          </a:xfrm>
        </p:spPr>
      </p:pic>
    </p:spTree>
    <p:extLst>
      <p:ext uri="{BB962C8B-B14F-4D97-AF65-F5344CB8AC3E}">
        <p14:creationId xmlns:p14="http://schemas.microsoft.com/office/powerpoint/2010/main" val="13042708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en-US" dirty="0"/>
          </a:p>
        </p:txBody>
      </p:sp>
      <p:sp>
        <p:nvSpPr>
          <p:cNvPr id="3" name="Content Placeholder 2"/>
          <p:cNvSpPr>
            <a:spLocks noGrp="1"/>
          </p:cNvSpPr>
          <p:nvPr>
            <p:ph idx="1"/>
          </p:nvPr>
        </p:nvSpPr>
        <p:spPr/>
        <p:txBody>
          <a:bodyPr/>
          <a:lstStyle/>
          <a:p>
            <a:r>
              <a:rPr lang="en-US" dirty="0" smtClean="0"/>
              <a:t>Spending time and money </a:t>
            </a:r>
          </a:p>
          <a:p>
            <a:r>
              <a:rPr lang="en-US" dirty="0" smtClean="0"/>
              <a:t>Traffic jam</a:t>
            </a:r>
          </a:p>
          <a:p>
            <a:r>
              <a:rPr lang="en-US" dirty="0" smtClean="0"/>
              <a:t>Emitting smokes …</a:t>
            </a:r>
          </a:p>
        </p:txBody>
      </p:sp>
    </p:spTree>
    <p:extLst>
      <p:ext uri="{BB962C8B-B14F-4D97-AF65-F5344CB8AC3E}">
        <p14:creationId xmlns:p14="http://schemas.microsoft.com/office/powerpoint/2010/main" val="16593862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71619"/>
            <a:ext cx="9144000" cy="2387600"/>
          </a:xfrm>
        </p:spPr>
        <p:txBody>
          <a:bodyPr>
            <a:normAutofit/>
          </a:bodyPr>
          <a:lstStyle/>
          <a:p>
            <a:r>
              <a:rPr lang="en-US" dirty="0" smtClean="0"/>
              <a:t>Mobility sharing online platform for parents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6773" y="2759219"/>
            <a:ext cx="5497793" cy="3457501"/>
          </a:xfrm>
          <a:prstGeom prst="rect">
            <a:avLst/>
          </a:prstGeom>
        </p:spPr>
      </p:pic>
    </p:spTree>
    <p:extLst>
      <p:ext uri="{BB962C8B-B14F-4D97-AF65-F5344CB8AC3E}">
        <p14:creationId xmlns:p14="http://schemas.microsoft.com/office/powerpoint/2010/main" val="9848736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Mobility sharing online platform for parents</a:t>
            </a:r>
            <a:endParaRPr lang="en-US" dirty="0"/>
          </a:p>
        </p:txBody>
      </p:sp>
      <p:sp>
        <p:nvSpPr>
          <p:cNvPr id="3" name="Content Placeholder 2"/>
          <p:cNvSpPr>
            <a:spLocks noGrp="1"/>
          </p:cNvSpPr>
          <p:nvPr>
            <p:ph sz="half" idx="1"/>
          </p:nvPr>
        </p:nvSpPr>
        <p:spPr>
          <a:xfrm>
            <a:off x="304800" y="1529557"/>
            <a:ext cx="5181600" cy="4351338"/>
          </a:xfrm>
        </p:spPr>
        <p:txBody>
          <a:bodyPr/>
          <a:lstStyle/>
          <a:p>
            <a:pPr>
              <a:buFont typeface="Wingdings" panose="05000000000000000000" pitchFamily="2" charset="2"/>
              <a:buChar char="§"/>
            </a:pPr>
            <a:r>
              <a:rPr lang="en-US" dirty="0" smtClean="0"/>
              <a:t>Same route</a:t>
            </a:r>
          </a:p>
          <a:p>
            <a:pPr>
              <a:buFont typeface="Wingdings" panose="05000000000000000000" pitchFamily="2" charset="2"/>
              <a:buChar char="§"/>
            </a:pPr>
            <a:r>
              <a:rPr lang="en-US" dirty="0" smtClean="0"/>
              <a:t>Education</a:t>
            </a:r>
          </a:p>
          <a:p>
            <a:pPr>
              <a:buFont typeface="Wingdings" panose="05000000000000000000" pitchFamily="2" charset="2"/>
              <a:buChar char="§"/>
            </a:pPr>
            <a:r>
              <a:rPr lang="en-US" dirty="0" smtClean="0"/>
              <a:t>Personal characteristic</a:t>
            </a:r>
          </a:p>
          <a:p>
            <a:pPr>
              <a:buFont typeface="Wingdings" panose="05000000000000000000" pitchFamily="2" charset="2"/>
              <a:buChar char="§"/>
            </a:pPr>
            <a:r>
              <a:rPr lang="en-US" dirty="0" smtClean="0"/>
              <a:t>Vehicle condition and etc. </a:t>
            </a:r>
            <a:endParaRPr lang="en-US" b="1" dirty="0"/>
          </a:p>
        </p:txBody>
      </p:sp>
      <p:sp>
        <p:nvSpPr>
          <p:cNvPr id="4" name="Content Placeholder 3"/>
          <p:cNvSpPr>
            <a:spLocks noGrp="1"/>
          </p:cNvSpPr>
          <p:nvPr>
            <p:ph sz="half" idx="2"/>
          </p:nvPr>
        </p:nvSpPr>
        <p:spPr>
          <a:xfrm>
            <a:off x="4660900" y="1529557"/>
            <a:ext cx="5181600" cy="4351338"/>
          </a:xfrm>
        </p:spPr>
        <p:txBody>
          <a:bodyPr/>
          <a:lstStyle/>
          <a:p>
            <a:pPr marL="0" indent="0">
              <a:buNone/>
            </a:pPr>
            <a:r>
              <a:rPr lang="en-US" dirty="0" smtClean="0"/>
              <a:t>Extensions</a:t>
            </a:r>
            <a:endParaRPr lang="en-US" dirty="0"/>
          </a:p>
          <a:p>
            <a:r>
              <a:rPr lang="en-US" dirty="0" smtClean="0"/>
              <a:t>Sharing for nursing </a:t>
            </a:r>
          </a:p>
          <a:p>
            <a:r>
              <a:rPr lang="en-US" dirty="0" smtClean="0"/>
              <a:t>Sharing duty for taking care of babies in the playground</a:t>
            </a:r>
          </a:p>
          <a:p>
            <a:r>
              <a:rPr lang="en-US" dirty="0" smtClean="0"/>
              <a:t>Sharing their though</a:t>
            </a:r>
          </a:p>
          <a:p>
            <a:r>
              <a:rPr lang="en-US" dirty="0" smtClean="0"/>
              <a:t>Teaching something each other such us cooking,</a:t>
            </a:r>
          </a:p>
          <a:p>
            <a:pPr marL="0" indent="0">
              <a:buNone/>
            </a:pPr>
            <a:r>
              <a:rPr lang="en-US" dirty="0" smtClean="0"/>
              <a:t> manicuring , computer skills </a:t>
            </a:r>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8100" y="3892190"/>
            <a:ext cx="3175000" cy="2413000"/>
          </a:xfrm>
          <a:prstGeom prst="rect">
            <a:avLst/>
          </a:prstGeom>
        </p:spPr>
      </p:pic>
    </p:spTree>
    <p:extLst>
      <p:ext uri="{BB962C8B-B14F-4D97-AF65-F5344CB8AC3E}">
        <p14:creationId xmlns:p14="http://schemas.microsoft.com/office/powerpoint/2010/main" val="41066315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807</TotalTime>
  <Words>507</Words>
  <Application>Microsoft Office PowerPoint</Application>
  <PresentationFormat>Widescreen</PresentationFormat>
  <Paragraphs>35</Paragraphs>
  <Slides>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Wingdings</vt:lpstr>
      <vt:lpstr>Office Theme</vt:lpstr>
      <vt:lpstr>Who is the most multitasking person in the world? </vt:lpstr>
      <vt:lpstr>PowerPoint Presentation</vt:lpstr>
      <vt:lpstr>Problems</vt:lpstr>
      <vt:lpstr>Mobility sharing online platform for parents</vt:lpstr>
      <vt:lpstr>Mobility sharing online platform for parents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Gereltsetseg Gereltsetseg</dc:creator>
  <cp:lastModifiedBy>Gereltsetseg Gereltsetseg</cp:lastModifiedBy>
  <cp:revision>26</cp:revision>
  <dcterms:created xsi:type="dcterms:W3CDTF">2019-07-15T18:59:49Z</dcterms:created>
  <dcterms:modified xsi:type="dcterms:W3CDTF">2019-07-16T08:29:51Z</dcterms:modified>
</cp:coreProperties>
</file>