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75E288-D46F-8CE1-F433-4982F1995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65AAE2A-7649-9509-5D71-39802153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BEF57E-D95B-72BC-7216-B7E3F1F0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130DD0-3AC7-5E08-6AC4-F4EA4CF6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4F29C6-416D-7817-3A10-FF83E82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44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C3B2FF-DE76-4416-64D2-40B74331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B0C0BF-E436-28E4-5980-E2B4BF75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2E6A10-54C1-7C6A-3D7E-E4D103CA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E42783-BAB3-AAC3-8DE9-155799E0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01E8AF-AA01-135E-1105-85BCD3B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0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000B9D-5907-179E-D6F2-C78AAA8E3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2CCD799-30E5-BC80-2B2E-FED4097BB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114C74-61F5-4388-1E7B-C7B923D3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F7F467-E7CB-F1E0-671B-BCAD2C36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AB80A1-DC19-5459-0CDA-92A578E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97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E1353-FA3B-655D-2E6F-21E48A40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DA3CAF-4430-A7C7-9E01-AFFB50AB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6FE2F0-E028-AC36-D76C-15AC2A2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ABA9BF-EF60-4831-A751-8F7D52D0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962CAA-1A48-6203-E8F1-9D411C97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0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D092BB-B5E0-8251-7166-68769C1B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37FF26-3170-6983-BB50-94D68139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A0E32D-9A58-A9E5-287E-7247C5AB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6A0B315-0C13-02B3-D0CF-EDFE35E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034C73-D077-9093-1F15-BA32E705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6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33192C-0AA3-8232-F4C3-FE3A2249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8F754-1A13-DB1F-6E56-9E179E2BD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7B553BB-F9AE-D0E6-1EFD-7DA2FCD8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0FE37B-0BF8-4188-7E49-866774B6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9023B6-CFF4-178B-03B2-81F7A75C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9EB26F-43A4-AB8C-39B8-1F2CEA17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51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D163C-F64D-4D1E-7F9D-1DB9CA68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9D09E6-F8E3-6F39-A3F3-9A968F2B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BA992D-BA40-9785-33B5-B6208E54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3492CF7-4F89-E708-EAED-33DD6FB35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077D1CD-E225-F527-DC53-34BF6AEE9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5C2E9C-FA1B-95A8-8C06-DC2D3FA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9630DB-179E-DF7D-F461-525DCB6A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93E457-6D30-EF29-8EB9-D089F53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3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7FF976-9691-E020-6A98-C399F2FE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F82DA6D-0272-A08C-1D02-30316454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F75BC12-CE83-303B-8362-964066D7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4A7B41-DFE4-C781-5DA4-EBF2A384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5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5E653C-FBA0-BB26-1857-DE9F64D2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35783D-44B7-EBF1-5616-F89CFCD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2251EF-087F-D945-9F0A-B2DBF2A3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9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0F3D51-2C2A-C126-AFF4-D31809F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FCFCF3-CD23-133E-652B-50489D22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60BAD8-A0EB-E2EE-D8CD-FF239E325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FE375A-E5B5-2A9C-84ED-6F597E0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1326AF-5425-439E-1541-92E95D91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02A097-7FD3-9697-E49F-6D6808E6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8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DA0685-1D30-91B3-1C17-4D08FF66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CFE924E-287B-B10D-949D-B6BA5231F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5889BAE-2FA8-05AB-45D4-6CFD9868B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4B7671-8D14-BF81-9FE8-6D9F48E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7DED16-F504-C5D4-F347-18C573BB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53788D-8363-1BAF-3C00-8427997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1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AB26F4-E119-BED9-7A1E-B9585C05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689909-67A5-1252-331C-73C21B72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DEE252-A314-86B2-7BB5-7CB12F2DD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5AFCC-A194-43A2-8AE8-EC520785A674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C9CBD4-6BFA-499B-0630-D9389713B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C1A748-07BE-4B10-2985-066E65EA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6E077-6728-4224-BA49-6D0152B276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E0416B-46FC-35D1-D161-D691EE5F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45"/>
            <a:ext cx="9144000" cy="937346"/>
          </a:xfrm>
        </p:spPr>
        <p:txBody>
          <a:bodyPr/>
          <a:lstStyle/>
          <a:p>
            <a:r>
              <a:rPr lang="en-US" dirty="0"/>
              <a:t>WeDrive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067620-4BB6-0366-4B82-D0F8F563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72" y="1334326"/>
            <a:ext cx="1441704" cy="46704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C6E78CB7-EBD2-6521-7F76-7A5E28B8DFD4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912D0688-8F5B-73B5-ACC1-9794A5497289}"/>
              </a:ext>
            </a:extLst>
          </p:cNvPr>
          <p:cNvSpPr txBox="1">
            <a:spLocks/>
          </p:cNvSpPr>
          <p:nvPr/>
        </p:nvSpPr>
        <p:spPr>
          <a:xfrm>
            <a:off x="10094976" y="1334326"/>
            <a:ext cx="1441704" cy="4761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sign-up</a:t>
            </a:r>
            <a:endParaRPr lang="he-IL" dirty="0"/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A842C102-7C38-16FA-A194-6AD5F9DC30FA}"/>
              </a:ext>
            </a:extLst>
          </p:cNvPr>
          <p:cNvSpPr txBox="1">
            <a:spLocks/>
          </p:cNvSpPr>
          <p:nvPr/>
        </p:nvSpPr>
        <p:spPr>
          <a:xfrm>
            <a:off x="4449318" y="2118807"/>
            <a:ext cx="3293364" cy="22674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-Creating a transportation experience for guests</a:t>
            </a:r>
            <a:endParaRPr lang="he-IL" dirty="0"/>
          </a:p>
          <a:p>
            <a:pPr>
              <a:lnSpc>
                <a:spcPct val="110000"/>
              </a:lnSpc>
            </a:pPr>
            <a:r>
              <a:rPr lang="en-US" dirty="0"/>
              <a:t>And other details about the platform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819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D873E9-4A01-FEF3-6018-C50F2689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event was created successfully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C02B70-F0F7-2FE2-E369-236C46C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Event transportation link:____________</a:t>
            </a:r>
          </a:p>
          <a:p>
            <a:pPr marL="0" indent="0" algn="l">
              <a:buNone/>
            </a:pPr>
            <a:r>
              <a:rPr lang="en-US" dirty="0"/>
              <a:t>QR: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397DA9-58D4-1CED-E89B-AA7A974D7DA7}"/>
              </a:ext>
            </a:extLst>
          </p:cNvPr>
          <p:cNvSpPr/>
          <p:nvPr/>
        </p:nvSpPr>
        <p:spPr>
          <a:xfrm>
            <a:off x="2459736" y="2514600"/>
            <a:ext cx="3636264" cy="2962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05B9F630-3618-2CF2-FFB2-874F1B2E4E18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217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8B1269-3065-A00F-6A85-1CF05FE3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History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536EEE57-E5C7-73D4-54CD-FF6B6EE5F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264241"/>
              </p:ext>
            </p:extLst>
          </p:nvPr>
        </p:nvGraphicFramePr>
        <p:xfrm>
          <a:off x="838203" y="1825625"/>
          <a:ext cx="105155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373997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509175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955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Event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Event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9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563"/>
                  </a:ext>
                </a:extLst>
              </a:tr>
            </a:tbl>
          </a:graphicData>
        </a:graphic>
      </p:graphicFrame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B3D68F8-32E0-AB25-4561-443D50AFF1A6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42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DA2E85-8A51-4192-116F-088427DF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Edit/Delete event</a:t>
            </a:r>
            <a:br>
              <a:rPr lang="he-IL" dirty="0"/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0B800016-CFC2-3E69-FF94-F511EA79A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11979"/>
              </p:ext>
            </p:extLst>
          </p:nvPr>
        </p:nvGraphicFramePr>
        <p:xfrm>
          <a:off x="1949704" y="1350602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269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Event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6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12652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FA089C94-FE60-72DD-C591-82C5E91A9A4E}"/>
              </a:ext>
            </a:extLst>
          </p:cNvPr>
          <p:cNvSpPr/>
          <p:nvPr/>
        </p:nvSpPr>
        <p:spPr>
          <a:xfrm>
            <a:off x="6995160" y="1783080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6D6704C-76AF-663C-B2E2-0B7FA4F0B3B6}"/>
              </a:ext>
            </a:extLst>
          </p:cNvPr>
          <p:cNvSpPr/>
          <p:nvPr/>
        </p:nvSpPr>
        <p:spPr>
          <a:xfrm>
            <a:off x="8563864" y="1774274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4544849-50AF-ECCF-63FF-10054888EFF5}"/>
              </a:ext>
            </a:extLst>
          </p:cNvPr>
          <p:cNvSpPr/>
          <p:nvPr/>
        </p:nvSpPr>
        <p:spPr>
          <a:xfrm>
            <a:off x="8563864" y="2118698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BA6C3D3-C115-3885-C3ED-E37F321D42DF}"/>
              </a:ext>
            </a:extLst>
          </p:cNvPr>
          <p:cNvSpPr/>
          <p:nvPr/>
        </p:nvSpPr>
        <p:spPr>
          <a:xfrm>
            <a:off x="6995160" y="2116867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59E7EDF2-B2E4-9B9B-B292-CF55D3D4F13D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55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A7088-656E-B6E1-6B01-2C14EB5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“____” event 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3CADE-548C-3ED5-D6DD-6B6F649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Are you sure you want to delete “_____” event?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FB60808-6515-8761-BF35-C23DB7F23B14}"/>
              </a:ext>
            </a:extLst>
          </p:cNvPr>
          <p:cNvSpPr/>
          <p:nvPr/>
        </p:nvSpPr>
        <p:spPr>
          <a:xfrm>
            <a:off x="8503920" y="1950128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856387C-8FF0-39C0-6B53-6A2340D9CAEA}"/>
              </a:ext>
            </a:extLst>
          </p:cNvPr>
          <p:cNvSpPr/>
          <p:nvPr/>
        </p:nvSpPr>
        <p:spPr>
          <a:xfrm>
            <a:off x="10072624" y="1941322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97465B3-B59B-1898-89C1-E226F3F5784A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18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Edit event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524000" y="1929384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Event name: ______</a:t>
            </a:r>
          </a:p>
          <a:p>
            <a:pPr marL="0" indent="0" algn="l">
              <a:buNone/>
            </a:pPr>
            <a:r>
              <a:rPr lang="en-US" dirty="0"/>
              <a:t>Date:</a:t>
            </a:r>
          </a:p>
          <a:p>
            <a:pPr marL="0" indent="0" algn="l">
              <a:buNone/>
            </a:pPr>
            <a:r>
              <a:rPr lang="en-US" dirty="0"/>
              <a:t>Event kind:</a:t>
            </a:r>
          </a:p>
          <a:p>
            <a:pPr marL="0" indent="0" algn="l">
              <a:buNone/>
            </a:pPr>
            <a:r>
              <a:rPr lang="en-US" dirty="0"/>
              <a:t>Upload guest list (csv file with “guest-list” column):</a:t>
            </a:r>
          </a:p>
          <a:p>
            <a:pPr marL="0" indent="0" algn="l">
              <a:buNone/>
            </a:pPr>
            <a:r>
              <a:rPr lang="en-US" dirty="0"/>
              <a:t>Location: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6" name="לחצן פעולה: קדימה או הבא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81A161-31B3-060A-B774-23DF90109667}"/>
              </a:ext>
            </a:extLst>
          </p:cNvPr>
          <p:cNvSpPr/>
          <p:nvPr/>
        </p:nvSpPr>
        <p:spPr>
          <a:xfrm rot="5400000">
            <a:off x="3380994" y="3028950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3721608" y="3022092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לחצן פעולה: קדימה או הבא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DC1A88-C529-D1EC-C7C8-7792A7D578A7}"/>
              </a:ext>
            </a:extLst>
          </p:cNvPr>
          <p:cNvSpPr/>
          <p:nvPr/>
        </p:nvSpPr>
        <p:spPr>
          <a:xfrm rot="5400000">
            <a:off x="2562606" y="2557082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F834EA5-7AA7-F8BF-08EE-C6F30EA6F5F1}"/>
              </a:ext>
            </a:extLst>
          </p:cNvPr>
          <p:cNvSpPr/>
          <p:nvPr/>
        </p:nvSpPr>
        <p:spPr>
          <a:xfrm>
            <a:off x="2903220" y="2550224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A575636-0FCA-A199-E301-EAB49314D271}"/>
              </a:ext>
            </a:extLst>
          </p:cNvPr>
          <p:cNvSpPr/>
          <p:nvPr/>
        </p:nvSpPr>
        <p:spPr>
          <a:xfrm>
            <a:off x="9518904" y="3579876"/>
            <a:ext cx="1435608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Upload file</a:t>
            </a:r>
            <a:endParaRPr lang="he-IL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3227832" y="3949256"/>
            <a:ext cx="1371600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04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147C70-6E0A-B3C8-7629-FB879194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Driver menu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875EB71-374A-9EC7-C187-FC8C601FB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048818"/>
              </p:ext>
            </p:extLst>
          </p:nvPr>
        </p:nvGraphicFramePr>
        <p:xfrm>
          <a:off x="217932" y="1880489"/>
          <a:ext cx="11756136" cy="193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9448">
                  <a:extLst>
                    <a:ext uri="{9D8B030D-6E8A-4147-A177-3AD203B41FA5}">
                      <a16:colId xmlns:a16="http://schemas.microsoft.com/office/drawing/2014/main" val="350352226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31437429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049831854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4169854325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817418026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925250555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306923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Edit or Cancel</a:t>
                      </a:r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Hitchhiker's details </a:t>
                      </a:r>
                      <a:r>
                        <a:rPr lang="he-IL" sz="1800" dirty="0"/>
                        <a:t> </a:t>
                      </a:r>
                      <a:endParaRPr lang="en-US" sz="1800" dirty="0"/>
                    </a:p>
                    <a:p>
                      <a:pPr algn="ctr" rtl="0"/>
                      <a:r>
                        <a:rPr lang="en-US" sz="1800" dirty="0"/>
                        <a:t>(Name – phone - pickup address)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fuel returns ($)</a:t>
                      </a:r>
                      <a:endParaRPr lang="he-IL" dirty="0"/>
                    </a:p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Max capacity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Current amount of </a:t>
                      </a:r>
                      <a:r>
                        <a:rPr lang="en-US" sz="1800" dirty="0"/>
                        <a:t>hitchhikers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Event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Upcoming events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3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7889"/>
                  </a:ext>
                </a:extLst>
              </a:tr>
            </a:tbl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4D9E0E27-7F10-35C6-30BE-1A78618893CE}"/>
              </a:ext>
            </a:extLst>
          </p:cNvPr>
          <p:cNvSpPr txBox="1">
            <a:spLocks/>
          </p:cNvSpPr>
          <p:nvPr/>
        </p:nvSpPr>
        <p:spPr>
          <a:xfrm>
            <a:off x="8017766" y="5497512"/>
            <a:ext cx="366826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Main menu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975D79-EF0C-C350-FB81-F54467E9E91C}"/>
              </a:ext>
            </a:extLst>
          </p:cNvPr>
          <p:cNvSpPr/>
          <p:nvPr/>
        </p:nvSpPr>
        <p:spPr>
          <a:xfrm>
            <a:off x="10332720" y="3112135"/>
            <a:ext cx="877824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Cancel</a:t>
            </a:r>
            <a:endParaRPr lang="he-IL" sz="11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53043E1-52DD-59CA-0420-15C4FC570CE5}"/>
              </a:ext>
            </a:extLst>
          </p:cNvPr>
          <p:cNvSpPr/>
          <p:nvPr/>
        </p:nvSpPr>
        <p:spPr>
          <a:xfrm>
            <a:off x="11329162" y="3112135"/>
            <a:ext cx="59944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541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A7088-656E-B6E1-6B01-2C14EB51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31"/>
            <a:ext cx="10515600" cy="15054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Cancel the pickup for the “____” event -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3CADE-548C-3ED5-D6DD-6B6F649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Your passengers will be in trouble, </a:t>
            </a:r>
          </a:p>
          <a:p>
            <a:pPr marL="0" indent="0" algn="l">
              <a:buNone/>
            </a:pPr>
            <a:r>
              <a:rPr lang="en-US" dirty="0"/>
              <a:t>are you sure you want cancel the pickup for the “_____” event?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FB60808-6515-8761-BF35-C23DB7F23B14}"/>
              </a:ext>
            </a:extLst>
          </p:cNvPr>
          <p:cNvSpPr/>
          <p:nvPr/>
        </p:nvSpPr>
        <p:spPr>
          <a:xfrm>
            <a:off x="1124712" y="3163824"/>
            <a:ext cx="260604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 the pickup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856387C-8FF0-39C0-6B53-6A2340D9CAEA}"/>
              </a:ext>
            </a:extLst>
          </p:cNvPr>
          <p:cNvSpPr/>
          <p:nvPr/>
        </p:nvSpPr>
        <p:spPr>
          <a:xfrm>
            <a:off x="9314688" y="3163824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97465B3-B59B-1898-89C1-E226F3F5784A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96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Edit pickup – as a driver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524000" y="1929384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Max capacity: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Choosing a pickup radius location</a:t>
            </a:r>
          </a:p>
          <a:p>
            <a:pPr marL="0" indent="0" algn="l">
              <a:buNone/>
            </a:pPr>
            <a:r>
              <a:rPr lang="en-US" dirty="0"/>
              <a:t>Fuel returns (per h</a:t>
            </a:r>
            <a:r>
              <a:rPr lang="en-US" sz="2800" dirty="0"/>
              <a:t>itchhiker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5992368" y="3061716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$</a:t>
            </a:r>
            <a:endParaRPr lang="he-IL" dirty="0"/>
          </a:p>
        </p:txBody>
      </p:sp>
      <p:sp>
        <p:nvSpPr>
          <p:cNvPr id="8" name="לחצן פעולה: קדימה או הבא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DC1A88-C529-D1EC-C7C8-7792A7D578A7}"/>
              </a:ext>
            </a:extLst>
          </p:cNvPr>
          <p:cNvSpPr/>
          <p:nvPr/>
        </p:nvSpPr>
        <p:spPr>
          <a:xfrm rot="5400000">
            <a:off x="3778758" y="2065734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F834EA5-7AA7-F8BF-08EE-C6F30EA6F5F1}"/>
              </a:ext>
            </a:extLst>
          </p:cNvPr>
          <p:cNvSpPr/>
          <p:nvPr/>
        </p:nvSpPr>
        <p:spPr>
          <a:xfrm>
            <a:off x="4114800" y="2058876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A575636-0FCA-A199-E301-EAB49314D271}"/>
              </a:ext>
            </a:extLst>
          </p:cNvPr>
          <p:cNvSpPr/>
          <p:nvPr/>
        </p:nvSpPr>
        <p:spPr>
          <a:xfrm>
            <a:off x="7173468" y="3061716"/>
            <a:ext cx="4512564" cy="842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Notice: If you raise the fuel costs - the current passengers will pay the amount that agreed at the beginning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6961632" y="2460689"/>
            <a:ext cx="120396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476A682-1318-17B8-59D4-6C3696EA9A08}"/>
              </a:ext>
            </a:extLst>
          </p:cNvPr>
          <p:cNvSpPr/>
          <p:nvPr/>
        </p:nvSpPr>
        <p:spPr>
          <a:xfrm>
            <a:off x="5184648" y="1853376"/>
            <a:ext cx="6501384" cy="511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Notice: If you have lowered the number of passengers - the last hitchhikers added will be affected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0A5D50F-3FFF-5686-E97D-94ED2A69DA10}"/>
              </a:ext>
            </a:extLst>
          </p:cNvPr>
          <p:cNvSpPr txBox="1">
            <a:spLocks/>
          </p:cNvSpPr>
          <p:nvPr/>
        </p:nvSpPr>
        <p:spPr>
          <a:xfrm>
            <a:off x="11000232" y="5819552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998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147C70-6E0A-B3C8-7629-FB879194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</a:t>
            </a:r>
            <a:r>
              <a:rPr lang="en-US" sz="4400" dirty="0"/>
              <a:t>itchhiker</a:t>
            </a:r>
            <a:r>
              <a:rPr lang="en-US" dirty="0"/>
              <a:t> menu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F875EB71-374A-9EC7-C187-FC8C601FB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76680"/>
              </p:ext>
            </p:extLst>
          </p:nvPr>
        </p:nvGraphicFramePr>
        <p:xfrm>
          <a:off x="1158240" y="1730375"/>
          <a:ext cx="9645396" cy="138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9448">
                  <a:extLst>
                    <a:ext uri="{9D8B030D-6E8A-4147-A177-3AD203B41FA5}">
                      <a16:colId xmlns:a16="http://schemas.microsoft.com/office/drawing/2014/main" val="3503522265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049831854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4169854325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817418026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925250555"/>
                    </a:ext>
                  </a:extLst>
                </a:gridCol>
                <a:gridCol w="1679448">
                  <a:extLst>
                    <a:ext uri="{9D8B030D-6E8A-4147-A177-3AD203B41FA5}">
                      <a16:colId xmlns:a16="http://schemas.microsoft.com/office/drawing/2014/main" val="306923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Edit or Cancel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Fuel returns amount ($)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pickup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Drive’s 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Event 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Upcoming events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3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7889"/>
                  </a:ext>
                </a:extLst>
              </a:tr>
            </a:tbl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4D9E0E27-7F10-35C6-30BE-1A78618893CE}"/>
              </a:ext>
            </a:extLst>
          </p:cNvPr>
          <p:cNvSpPr txBox="1">
            <a:spLocks/>
          </p:cNvSpPr>
          <p:nvPr/>
        </p:nvSpPr>
        <p:spPr>
          <a:xfrm>
            <a:off x="8017766" y="5497512"/>
            <a:ext cx="366826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Main menu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975D79-EF0C-C350-FB81-F54467E9E91C}"/>
              </a:ext>
            </a:extLst>
          </p:cNvPr>
          <p:cNvSpPr/>
          <p:nvPr/>
        </p:nvSpPr>
        <p:spPr>
          <a:xfrm>
            <a:off x="9213600" y="2421255"/>
            <a:ext cx="877824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Cancel</a:t>
            </a:r>
            <a:endParaRPr lang="he-IL" sz="11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53043E1-52DD-59CA-0420-15C4FC570CE5}"/>
              </a:ext>
            </a:extLst>
          </p:cNvPr>
          <p:cNvSpPr/>
          <p:nvPr/>
        </p:nvSpPr>
        <p:spPr>
          <a:xfrm>
            <a:off x="10147810" y="2421255"/>
            <a:ext cx="59944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4A59E68-2F72-7C60-957C-8F717215998D}"/>
              </a:ext>
            </a:extLst>
          </p:cNvPr>
          <p:cNvSpPr/>
          <p:nvPr/>
        </p:nvSpPr>
        <p:spPr>
          <a:xfrm>
            <a:off x="9213600" y="2766695"/>
            <a:ext cx="877824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Cancel</a:t>
            </a:r>
            <a:endParaRPr lang="he-IL" sz="11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E1C27E0-CC55-B3FA-FA4B-B732836340A7}"/>
              </a:ext>
            </a:extLst>
          </p:cNvPr>
          <p:cNvSpPr/>
          <p:nvPr/>
        </p:nvSpPr>
        <p:spPr>
          <a:xfrm>
            <a:off x="10147810" y="2766695"/>
            <a:ext cx="59944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485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A7088-656E-B6E1-6B01-2C14EB51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31"/>
            <a:ext cx="10515600" cy="15054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Cancel the ride for the “____” event -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3CADE-548C-3ED5-D6DD-6B6F649B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Are you sure you want cancel the ride for the “_____” event?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FB60808-6515-8761-BF35-C23DB7F23B14}"/>
              </a:ext>
            </a:extLst>
          </p:cNvPr>
          <p:cNvSpPr/>
          <p:nvPr/>
        </p:nvSpPr>
        <p:spPr>
          <a:xfrm>
            <a:off x="1124712" y="3163824"/>
            <a:ext cx="260604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 ride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856387C-8FF0-39C0-6B53-6A2340D9CAEA}"/>
              </a:ext>
            </a:extLst>
          </p:cNvPr>
          <p:cNvSpPr/>
          <p:nvPr/>
        </p:nvSpPr>
        <p:spPr>
          <a:xfrm>
            <a:off x="9314688" y="3163824"/>
            <a:ext cx="914400" cy="265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97465B3-B59B-1898-89C1-E226F3F5784A}"/>
              </a:ext>
            </a:extLst>
          </p:cNvPr>
          <p:cNvSpPr txBox="1">
            <a:spLocks/>
          </p:cNvSpPr>
          <p:nvPr/>
        </p:nvSpPr>
        <p:spPr>
          <a:xfrm>
            <a:off x="10997184" y="6312979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29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A21CD-6164-6026-45F1-EFD3BB14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82295"/>
            <a:ext cx="2673096" cy="995363"/>
          </a:xfrm>
        </p:spPr>
        <p:txBody>
          <a:bodyPr/>
          <a:lstStyle/>
          <a:p>
            <a:r>
              <a:rPr lang="en-US" dirty="0"/>
              <a:t>Sign-up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3DBE0E-9339-ACA8-48F9-031530FA1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9384"/>
            <a:ext cx="9144000" cy="4434840"/>
          </a:xfrm>
        </p:spPr>
        <p:txBody>
          <a:bodyPr/>
          <a:lstStyle/>
          <a:p>
            <a:pPr algn="l"/>
            <a:r>
              <a:rPr lang="en-US" dirty="0"/>
              <a:t>Full name: ______</a:t>
            </a:r>
          </a:p>
          <a:p>
            <a:pPr algn="l"/>
            <a:r>
              <a:rPr lang="en-US" dirty="0"/>
              <a:t>Phone number: ______</a:t>
            </a:r>
          </a:p>
          <a:p>
            <a:pPr algn="l"/>
            <a:r>
              <a:rPr lang="en-US" dirty="0"/>
              <a:t>Email: ______</a:t>
            </a:r>
          </a:p>
          <a:p>
            <a:pPr algn="l"/>
            <a:r>
              <a:rPr lang="en-US" dirty="0"/>
              <a:t>Password: ______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8265071D-2878-AAF9-7A7F-F3A05815A646}"/>
              </a:ext>
            </a:extLst>
          </p:cNvPr>
          <p:cNvSpPr txBox="1">
            <a:spLocks/>
          </p:cNvSpPr>
          <p:nvPr/>
        </p:nvSpPr>
        <p:spPr>
          <a:xfrm>
            <a:off x="4759452" y="4727447"/>
            <a:ext cx="267309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86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Edit pickup – as a h</a:t>
            </a:r>
            <a:r>
              <a:rPr lang="en-US" sz="4400" dirty="0"/>
              <a:t>itchhiker</a:t>
            </a:r>
            <a:r>
              <a:rPr lang="en-US" dirty="0"/>
              <a:t> 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95072" y="1922351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Choosing a pickup radius location</a:t>
            </a:r>
          </a:p>
          <a:p>
            <a:pPr marL="0" indent="0" algn="l">
              <a:buNone/>
            </a:pPr>
            <a:r>
              <a:rPr lang="en-US" dirty="0"/>
              <a:t>The maximum fuel price you are willing to pay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7309104" y="2586185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$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A575636-0FCA-A199-E301-EAB49314D271}"/>
              </a:ext>
            </a:extLst>
          </p:cNvPr>
          <p:cNvSpPr/>
          <p:nvPr/>
        </p:nvSpPr>
        <p:spPr>
          <a:xfrm>
            <a:off x="7309104" y="3019955"/>
            <a:ext cx="4512564" cy="842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Notice: Lowering the price of fuel leads to the cancellation of the current pickup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5580888" y="1988464"/>
            <a:ext cx="120396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0A5D50F-3FFF-5686-E97D-94ED2A69DA10}"/>
              </a:ext>
            </a:extLst>
          </p:cNvPr>
          <p:cNvSpPr txBox="1">
            <a:spLocks/>
          </p:cNvSpPr>
          <p:nvPr/>
        </p:nvSpPr>
        <p:spPr>
          <a:xfrm>
            <a:off x="11000232" y="5819552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6F5F548-973D-36D8-593A-BD8A455B0503}"/>
              </a:ext>
            </a:extLst>
          </p:cNvPr>
          <p:cNvSpPr/>
          <p:nvPr/>
        </p:nvSpPr>
        <p:spPr>
          <a:xfrm>
            <a:off x="6922008" y="1950128"/>
            <a:ext cx="5074920" cy="511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Notice: If you change the radius, the current drive may be canceled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4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82FB3F-53AD-F68E-71F2-E774663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Link/QR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0F84AB-22A8-C78F-F1E6-578A3A7F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2159361"/>
            <a:ext cx="8363712" cy="592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Glad to hear you are going to attend in the “___” event 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BCB4B2F5-BDCC-2B26-9F83-4FEC054FB313}"/>
              </a:ext>
            </a:extLst>
          </p:cNvPr>
          <p:cNvSpPr txBox="1">
            <a:spLocks/>
          </p:cNvSpPr>
          <p:nvPr/>
        </p:nvSpPr>
        <p:spPr>
          <a:xfrm>
            <a:off x="4937760" y="1222015"/>
            <a:ext cx="2191512" cy="93734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WeDrive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17118FDF-8AF5-F314-3A84-0D15DFCE8DED}"/>
              </a:ext>
            </a:extLst>
          </p:cNvPr>
          <p:cNvSpPr txBox="1">
            <a:spLocks/>
          </p:cNvSpPr>
          <p:nvPr/>
        </p:nvSpPr>
        <p:spPr>
          <a:xfrm>
            <a:off x="554736" y="2159361"/>
            <a:ext cx="10515600" cy="111118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22AEEE7A-54FB-D062-C376-DCFDA3834438}"/>
              </a:ext>
            </a:extLst>
          </p:cNvPr>
          <p:cNvSpPr txBox="1">
            <a:spLocks/>
          </p:cNvSpPr>
          <p:nvPr/>
        </p:nvSpPr>
        <p:spPr>
          <a:xfrm>
            <a:off x="911352" y="3325412"/>
            <a:ext cx="4209288" cy="59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 fontScale="77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Are you interested in driving other guests and save on fuel costs?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CDD8A6C0-CF29-C9FD-7F36-0712DED6436D}"/>
              </a:ext>
            </a:extLst>
          </p:cNvPr>
          <p:cNvSpPr txBox="1">
            <a:spLocks/>
          </p:cNvSpPr>
          <p:nvPr/>
        </p:nvSpPr>
        <p:spPr>
          <a:xfrm>
            <a:off x="6937248" y="3325412"/>
            <a:ext cx="4209288" cy="59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 fontScale="77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 you need transportation to the event?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833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Create a ride</a:t>
            </a: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524000" y="1929384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Max capacity: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Choosing a pickup radius location</a:t>
            </a:r>
          </a:p>
          <a:p>
            <a:pPr marL="0" indent="0" algn="l">
              <a:buNone/>
            </a:pPr>
            <a:r>
              <a:rPr lang="en-US" dirty="0"/>
              <a:t>Fuel returns (per h</a:t>
            </a:r>
            <a:r>
              <a:rPr lang="en-US" sz="2800" dirty="0"/>
              <a:t>itchhiker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5992368" y="3061716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$</a:t>
            </a:r>
            <a:endParaRPr lang="he-IL" dirty="0"/>
          </a:p>
        </p:txBody>
      </p:sp>
      <p:sp>
        <p:nvSpPr>
          <p:cNvPr id="8" name="לחצן פעולה: קדימה או הבא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DC1A88-C529-D1EC-C7C8-7792A7D578A7}"/>
              </a:ext>
            </a:extLst>
          </p:cNvPr>
          <p:cNvSpPr/>
          <p:nvPr/>
        </p:nvSpPr>
        <p:spPr>
          <a:xfrm rot="5400000">
            <a:off x="3778758" y="2065734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F834EA5-7AA7-F8BF-08EE-C6F30EA6F5F1}"/>
              </a:ext>
            </a:extLst>
          </p:cNvPr>
          <p:cNvSpPr/>
          <p:nvPr/>
        </p:nvSpPr>
        <p:spPr>
          <a:xfrm>
            <a:off x="4114800" y="2058876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6961632" y="2460689"/>
            <a:ext cx="120396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0A5D50F-3FFF-5686-E97D-94ED2A69DA10}"/>
              </a:ext>
            </a:extLst>
          </p:cNvPr>
          <p:cNvSpPr txBox="1">
            <a:spLocks/>
          </p:cNvSpPr>
          <p:nvPr/>
        </p:nvSpPr>
        <p:spPr>
          <a:xfrm>
            <a:off x="11000232" y="5819552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416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Join to a ride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95072" y="1922351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Choosing a pickup radius location</a:t>
            </a:r>
          </a:p>
          <a:p>
            <a:pPr marL="0" indent="0" algn="l">
              <a:buNone/>
            </a:pPr>
            <a:r>
              <a:rPr lang="en-US" dirty="0"/>
              <a:t>The maximum fuel price you are willing to pay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7309104" y="2586185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$</a:t>
            </a:r>
            <a:endParaRPr lang="he-IL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5580888" y="1988464"/>
            <a:ext cx="120396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0A5D50F-3FFF-5686-E97D-94ED2A69DA10}"/>
              </a:ext>
            </a:extLst>
          </p:cNvPr>
          <p:cNvSpPr txBox="1">
            <a:spLocks/>
          </p:cNvSpPr>
          <p:nvPr/>
        </p:nvSpPr>
        <p:spPr>
          <a:xfrm>
            <a:off x="11000232" y="5819552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Menu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923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28623-FBD7-80F5-A1E1-2C47C769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63184" cy="1325563"/>
          </a:xfrm>
        </p:spPr>
        <p:txBody>
          <a:bodyPr/>
          <a:lstStyle/>
          <a:p>
            <a:pPr algn="l"/>
            <a:r>
              <a:rPr lang="en-US" dirty="0"/>
              <a:t>Login / sign-up from link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6AED3-8077-8F66-847A-83B0B046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Just one more step...</a:t>
            </a:r>
          </a:p>
          <a:p>
            <a:pPr marL="0" indent="0" algn="l">
              <a:buNone/>
            </a:pPr>
            <a:r>
              <a:rPr lang="en-US" dirty="0"/>
              <a:t>Please log in or register on the site</a:t>
            </a: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7A893C62-207E-7093-8C51-CE2D7BB4D85A}"/>
              </a:ext>
            </a:extLst>
          </p:cNvPr>
          <p:cNvSpPr txBox="1">
            <a:spLocks/>
          </p:cNvSpPr>
          <p:nvPr/>
        </p:nvSpPr>
        <p:spPr>
          <a:xfrm>
            <a:off x="664464" y="4013518"/>
            <a:ext cx="1441704" cy="4670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Login</a:t>
            </a:r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AD27DDB8-0066-32A3-F4A8-F6B84E84785E}"/>
              </a:ext>
            </a:extLst>
          </p:cNvPr>
          <p:cNvSpPr txBox="1">
            <a:spLocks/>
          </p:cNvSpPr>
          <p:nvPr/>
        </p:nvSpPr>
        <p:spPr>
          <a:xfrm>
            <a:off x="10030968" y="4013518"/>
            <a:ext cx="1441704" cy="4761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sign-up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13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62E833-B047-7C16-6A88-B21E5000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Match – driver message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AC2D77-BE94-873C-2C2E-6F22093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Hey ___!</a:t>
            </a:r>
          </a:p>
          <a:p>
            <a:pPr marL="0" indent="0" algn="ctr">
              <a:buNone/>
            </a:pPr>
            <a:r>
              <a:rPr lang="en-US" dirty="0"/>
              <a:t>It’s a match!</a:t>
            </a:r>
          </a:p>
          <a:p>
            <a:pPr marL="0" indent="0" algn="ctr">
              <a:buNone/>
            </a:pPr>
            <a:r>
              <a:rPr lang="en-US" dirty="0"/>
              <a:t>We found a hitchhiker that met your requirements.</a:t>
            </a:r>
          </a:p>
          <a:p>
            <a:pPr marL="0" indent="0" algn="ctr">
              <a:buNone/>
            </a:pPr>
            <a:r>
              <a:rPr lang="en-US" dirty="0"/>
              <a:t>Name:</a:t>
            </a:r>
          </a:p>
          <a:p>
            <a:pPr marL="0" indent="0" algn="ctr">
              <a:buNone/>
            </a:pPr>
            <a:r>
              <a:rPr lang="en-US" dirty="0"/>
              <a:t>Phone:</a:t>
            </a:r>
          </a:p>
          <a:p>
            <a:pPr marL="0" indent="0" algn="ctr">
              <a:buNone/>
            </a:pPr>
            <a:r>
              <a:rPr lang="en-US" dirty="0"/>
              <a:t>Pick-up address:</a:t>
            </a:r>
          </a:p>
          <a:p>
            <a:pPr marL="0" indent="0" algn="ctr">
              <a:buNone/>
            </a:pPr>
            <a:r>
              <a:rPr lang="en-US" dirty="0"/>
              <a:t>-Event details-</a:t>
            </a:r>
          </a:p>
          <a:p>
            <a:pPr marL="0" indent="0" algn="ctr">
              <a:buNone/>
            </a:pPr>
            <a:r>
              <a:rPr lang="en-US" dirty="0"/>
              <a:t>(Message according to the type of event)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You can cancel the transportation up to 72 hours before the start of the event</a:t>
            </a:r>
            <a:endParaRPr lang="he-IL" dirty="0"/>
          </a:p>
          <a:p>
            <a:pPr marL="0" indent="0" algn="ct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270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62E833-B047-7C16-6A88-B21E5000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Match – hitchhiker message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AC2D77-BE94-873C-2C2E-6F22093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Hey ___!</a:t>
            </a:r>
          </a:p>
          <a:p>
            <a:pPr marL="0" indent="0" algn="ctr">
              <a:buNone/>
            </a:pPr>
            <a:r>
              <a:rPr lang="en-US" dirty="0"/>
              <a:t>It’s a match!</a:t>
            </a:r>
          </a:p>
          <a:p>
            <a:pPr marL="0" indent="0" algn="ctr">
              <a:buNone/>
            </a:pPr>
            <a:r>
              <a:rPr lang="en-US" dirty="0"/>
              <a:t>We found a driver that met your requirements.</a:t>
            </a:r>
          </a:p>
          <a:p>
            <a:pPr marL="0" indent="0" algn="ctr">
              <a:buNone/>
            </a:pPr>
            <a:r>
              <a:rPr lang="en-US" dirty="0"/>
              <a:t>Name:</a:t>
            </a:r>
          </a:p>
          <a:p>
            <a:pPr marL="0" indent="0" algn="ctr">
              <a:buNone/>
            </a:pPr>
            <a:r>
              <a:rPr lang="en-US" dirty="0"/>
              <a:t>Phone:</a:t>
            </a:r>
          </a:p>
          <a:p>
            <a:pPr marL="0" indent="0" algn="ctr">
              <a:buNone/>
            </a:pPr>
            <a:r>
              <a:rPr lang="en-US" dirty="0"/>
              <a:t>Pick-up address:</a:t>
            </a:r>
          </a:p>
          <a:p>
            <a:pPr marL="0" indent="0" algn="ctr">
              <a:buNone/>
            </a:pPr>
            <a:r>
              <a:rPr lang="en-US" dirty="0"/>
              <a:t>-Event details-</a:t>
            </a:r>
          </a:p>
          <a:p>
            <a:pPr marL="0" indent="0" algn="ctr">
              <a:buNone/>
            </a:pPr>
            <a:r>
              <a:rPr lang="en-US" dirty="0"/>
              <a:t>(Message according to the type of event)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You can cancel the transportation up to 72 hours before the start of the event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412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3BCA1-A250-270C-2F91-0783F422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Error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DC85E7-B4C4-E426-70AD-44D030E4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9"/>
            <a:ext cx="10515600" cy="6583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This name is already in the system.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85993931-7A67-5A78-ED66-ECF7A867DC85}"/>
              </a:ext>
            </a:extLst>
          </p:cNvPr>
          <p:cNvSpPr txBox="1">
            <a:spLocks/>
          </p:cNvSpPr>
          <p:nvPr/>
        </p:nvSpPr>
        <p:spPr>
          <a:xfrm>
            <a:off x="838200" y="5727128"/>
            <a:ext cx="2554224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Forgot password?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E5F351A-C5A1-3A33-AC60-E240D0404AA7}"/>
              </a:ext>
            </a:extLst>
          </p:cNvPr>
          <p:cNvSpPr txBox="1">
            <a:spLocks/>
          </p:cNvSpPr>
          <p:nvPr/>
        </p:nvSpPr>
        <p:spPr>
          <a:xfrm>
            <a:off x="9214104" y="646842"/>
            <a:ext cx="1466088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Try again!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979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A21CD-6164-6026-45F1-EFD3BB14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82295"/>
            <a:ext cx="2673096" cy="995363"/>
          </a:xfrm>
        </p:spPr>
        <p:txBody>
          <a:bodyPr/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3DBE0E-9339-ACA8-48F9-031530FA1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9384"/>
            <a:ext cx="9144000" cy="4434840"/>
          </a:xfrm>
        </p:spPr>
        <p:txBody>
          <a:bodyPr/>
          <a:lstStyle/>
          <a:p>
            <a:pPr algn="l"/>
            <a:r>
              <a:rPr lang="en-US" dirty="0"/>
              <a:t>Email: ______</a:t>
            </a:r>
          </a:p>
          <a:p>
            <a:pPr algn="l"/>
            <a:r>
              <a:rPr lang="en-US" dirty="0"/>
              <a:t>Password: ______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8265071D-2878-AAF9-7A7F-F3A05815A646}"/>
              </a:ext>
            </a:extLst>
          </p:cNvPr>
          <p:cNvSpPr txBox="1">
            <a:spLocks/>
          </p:cNvSpPr>
          <p:nvPr/>
        </p:nvSpPr>
        <p:spPr>
          <a:xfrm>
            <a:off x="845820" y="4727447"/>
            <a:ext cx="267309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46770E7D-6ED8-5553-062B-FEC12B80753F}"/>
              </a:ext>
            </a:extLst>
          </p:cNvPr>
          <p:cNvSpPr txBox="1">
            <a:spLocks/>
          </p:cNvSpPr>
          <p:nvPr/>
        </p:nvSpPr>
        <p:spPr>
          <a:xfrm>
            <a:off x="5637278" y="4727446"/>
            <a:ext cx="607161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Forgot password?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2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D3740B-A66A-7A63-5F51-483188FF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Forgot password?</a:t>
            </a:r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872BD3B7-80EA-20E5-1ECD-C87D88FFC59E}"/>
              </a:ext>
            </a:extLst>
          </p:cNvPr>
          <p:cNvSpPr txBox="1">
            <a:spLocks/>
          </p:cNvSpPr>
          <p:nvPr/>
        </p:nvSpPr>
        <p:spPr>
          <a:xfrm>
            <a:off x="1524000" y="1929384"/>
            <a:ext cx="9144000" cy="111556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Email: ______</a:t>
            </a:r>
          </a:p>
          <a:p>
            <a:pPr marL="0" indent="0" algn="l">
              <a:buNone/>
            </a:pPr>
            <a:r>
              <a:rPr lang="en-US" dirty="0"/>
              <a:t>Phone number: ______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8D5EEA83-F283-8208-E583-A87C95020599}"/>
              </a:ext>
            </a:extLst>
          </p:cNvPr>
          <p:cNvSpPr txBox="1">
            <a:spLocks/>
          </p:cNvSpPr>
          <p:nvPr/>
        </p:nvSpPr>
        <p:spPr>
          <a:xfrm>
            <a:off x="5620512" y="5407088"/>
            <a:ext cx="950976" cy="359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Reset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14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5B599-8641-211B-93AF-AEFF965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Forgot password?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3F6823-9634-0E3A-F763-5DDFB329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935"/>
            <a:ext cx="10515600" cy="5120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Check email for reset link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627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8F4D56E-1272-F9CA-E0EE-677B2C7BD687}"/>
              </a:ext>
            </a:extLst>
          </p:cNvPr>
          <p:cNvSpPr txBox="1">
            <a:spLocks/>
          </p:cNvSpPr>
          <p:nvPr/>
        </p:nvSpPr>
        <p:spPr>
          <a:xfrm>
            <a:off x="4549142" y="3634078"/>
            <a:ext cx="3909058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/>
              <a:t>AS a hitchhiker</a:t>
            </a:r>
            <a:endParaRPr lang="he-IL" sz="42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C57A8D4-C381-D8C0-649E-BC9233B32AFB}"/>
              </a:ext>
            </a:extLst>
          </p:cNvPr>
          <p:cNvSpPr txBox="1">
            <a:spLocks/>
          </p:cNvSpPr>
          <p:nvPr/>
        </p:nvSpPr>
        <p:spPr>
          <a:xfrm>
            <a:off x="3265934" y="324427"/>
            <a:ext cx="607161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Menu</a:t>
            </a:r>
            <a:endParaRPr lang="he-IL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673443B4-60C1-6B2E-4647-FBD91A15BC07}"/>
              </a:ext>
            </a:extLst>
          </p:cNvPr>
          <p:cNvSpPr txBox="1">
            <a:spLocks/>
          </p:cNvSpPr>
          <p:nvPr/>
        </p:nvSpPr>
        <p:spPr>
          <a:xfrm>
            <a:off x="4549142" y="1480472"/>
            <a:ext cx="3909058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6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As an event owner</a:t>
            </a:r>
            <a:endParaRPr lang="he-IL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1D0B4B0B-EA67-DB88-67A8-D9437C4BC00F}"/>
              </a:ext>
            </a:extLst>
          </p:cNvPr>
          <p:cNvSpPr txBox="1">
            <a:spLocks/>
          </p:cNvSpPr>
          <p:nvPr/>
        </p:nvSpPr>
        <p:spPr>
          <a:xfrm>
            <a:off x="4549142" y="2557275"/>
            <a:ext cx="3909058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/>
              <a:t>As a driver</a:t>
            </a:r>
            <a:endParaRPr lang="he-IL" sz="4200" dirty="0"/>
          </a:p>
        </p:txBody>
      </p:sp>
    </p:spTree>
    <p:extLst>
      <p:ext uri="{BB962C8B-B14F-4D97-AF65-F5344CB8AC3E}">
        <p14:creationId xmlns:p14="http://schemas.microsoft.com/office/powerpoint/2010/main" val="22241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147C70-6E0A-B3C8-7629-FB879194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Event owner menu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55446D-3F4B-2253-C2DD-B37DDF3B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New event</a:t>
            </a:r>
          </a:p>
          <a:p>
            <a:pPr algn="l" rtl="0"/>
            <a:r>
              <a:rPr lang="en-US" dirty="0"/>
              <a:t>History</a:t>
            </a:r>
          </a:p>
          <a:p>
            <a:pPr algn="l" rtl="0"/>
            <a:r>
              <a:rPr lang="en-US" dirty="0"/>
              <a:t>Edit/Delete event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D9E0E27-7F10-35C6-30BE-1A78618893CE}"/>
              </a:ext>
            </a:extLst>
          </p:cNvPr>
          <p:cNvSpPr txBox="1">
            <a:spLocks/>
          </p:cNvSpPr>
          <p:nvPr/>
        </p:nvSpPr>
        <p:spPr>
          <a:xfrm>
            <a:off x="8017766" y="5497512"/>
            <a:ext cx="3668266" cy="995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Main menu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71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B08E47-281D-7D8F-7BDD-C30C7AD1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New event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5AE21CC-1349-0E73-304E-9A4BB9E56166}"/>
              </a:ext>
            </a:extLst>
          </p:cNvPr>
          <p:cNvSpPr txBox="1">
            <a:spLocks/>
          </p:cNvSpPr>
          <p:nvPr/>
        </p:nvSpPr>
        <p:spPr>
          <a:xfrm>
            <a:off x="1524000" y="1929384"/>
            <a:ext cx="9741408" cy="44348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/>
              <a:t>Event name: ______</a:t>
            </a:r>
          </a:p>
          <a:p>
            <a:pPr marL="0" indent="0" algn="l">
              <a:buNone/>
            </a:pPr>
            <a:r>
              <a:rPr lang="en-US" dirty="0"/>
              <a:t>Date:</a:t>
            </a:r>
          </a:p>
          <a:p>
            <a:pPr marL="0" indent="0" algn="l">
              <a:buNone/>
            </a:pPr>
            <a:r>
              <a:rPr lang="en-US" dirty="0"/>
              <a:t>Event kind:</a:t>
            </a:r>
          </a:p>
          <a:p>
            <a:pPr marL="0" indent="0" algn="l">
              <a:buNone/>
            </a:pPr>
            <a:r>
              <a:rPr lang="en-US" dirty="0"/>
              <a:t>Upload guest list (csv file with “guest-list” column):</a:t>
            </a:r>
          </a:p>
          <a:p>
            <a:pPr marL="0" indent="0" algn="l">
              <a:buNone/>
            </a:pPr>
            <a:r>
              <a:rPr lang="en-US" dirty="0"/>
              <a:t>Location: 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6" name="לחצן פעולה: קדימה או הבא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81A161-31B3-060A-B774-23DF90109667}"/>
              </a:ext>
            </a:extLst>
          </p:cNvPr>
          <p:cNvSpPr/>
          <p:nvPr/>
        </p:nvSpPr>
        <p:spPr>
          <a:xfrm rot="5400000">
            <a:off x="3380994" y="3028950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7AB8301-8319-C1EB-7BE0-7AFC72D9B0F9}"/>
              </a:ext>
            </a:extLst>
          </p:cNvPr>
          <p:cNvSpPr/>
          <p:nvPr/>
        </p:nvSpPr>
        <p:spPr>
          <a:xfrm>
            <a:off x="3721608" y="3022092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לחצן פעולה: קדימה או הבא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DC1A88-C529-D1EC-C7C8-7792A7D578A7}"/>
              </a:ext>
            </a:extLst>
          </p:cNvPr>
          <p:cNvSpPr/>
          <p:nvPr/>
        </p:nvSpPr>
        <p:spPr>
          <a:xfrm rot="5400000">
            <a:off x="2562606" y="2557082"/>
            <a:ext cx="269748" cy="25603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F834EA5-7AA7-F8BF-08EE-C6F30EA6F5F1}"/>
              </a:ext>
            </a:extLst>
          </p:cNvPr>
          <p:cNvSpPr/>
          <p:nvPr/>
        </p:nvSpPr>
        <p:spPr>
          <a:xfrm>
            <a:off x="2903220" y="2550224"/>
            <a:ext cx="969264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A575636-0FCA-A199-E301-EAB49314D271}"/>
              </a:ext>
            </a:extLst>
          </p:cNvPr>
          <p:cNvSpPr/>
          <p:nvPr/>
        </p:nvSpPr>
        <p:spPr>
          <a:xfrm>
            <a:off x="9518904" y="3579876"/>
            <a:ext cx="1435608" cy="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Upload file</a:t>
            </a:r>
            <a:endParaRPr lang="he-IL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1C1D57A-94AE-C18A-7D08-6575FDC03C8D}"/>
              </a:ext>
            </a:extLst>
          </p:cNvPr>
          <p:cNvSpPr txBox="1">
            <a:spLocks/>
          </p:cNvSpPr>
          <p:nvPr/>
        </p:nvSpPr>
        <p:spPr>
          <a:xfrm>
            <a:off x="1658874" y="5769197"/>
            <a:ext cx="1821180" cy="410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1" anchor="b">
            <a:normAutofit fontScale="4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Confirm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24ED00-D831-0280-01EA-925D6D0CD9FA}"/>
              </a:ext>
            </a:extLst>
          </p:cNvPr>
          <p:cNvSpPr/>
          <p:nvPr/>
        </p:nvSpPr>
        <p:spPr>
          <a:xfrm>
            <a:off x="3227832" y="3949256"/>
            <a:ext cx="1371600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8701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646</Words>
  <Application>Microsoft Office PowerPoint</Application>
  <PresentationFormat>מסך רחב</PresentationFormat>
  <Paragraphs>171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ערכת נושא Office</vt:lpstr>
      <vt:lpstr>WeDrive</vt:lpstr>
      <vt:lpstr>Sign-up</vt:lpstr>
      <vt:lpstr>Error</vt:lpstr>
      <vt:lpstr>Login</vt:lpstr>
      <vt:lpstr>Forgot password?</vt:lpstr>
      <vt:lpstr>Forgot password?</vt:lpstr>
      <vt:lpstr>מצגת של PowerPoint‏</vt:lpstr>
      <vt:lpstr>Event owner menu</vt:lpstr>
      <vt:lpstr>New event </vt:lpstr>
      <vt:lpstr>The event was created successfully</vt:lpstr>
      <vt:lpstr>History</vt:lpstr>
      <vt:lpstr>Edit/Delete event </vt:lpstr>
      <vt:lpstr>Delete “____” event :</vt:lpstr>
      <vt:lpstr>Edit event </vt:lpstr>
      <vt:lpstr>Driver menu</vt:lpstr>
      <vt:lpstr>Cancel the pickup for the “____” event - </vt:lpstr>
      <vt:lpstr>Edit pickup – as a driver </vt:lpstr>
      <vt:lpstr>Hitchhiker menu</vt:lpstr>
      <vt:lpstr>Cancel the ride for the “____” event - </vt:lpstr>
      <vt:lpstr>Edit pickup – as a hitchhiker  </vt:lpstr>
      <vt:lpstr>Link/QR</vt:lpstr>
      <vt:lpstr>Create a ride</vt:lpstr>
      <vt:lpstr>Join to a ride </vt:lpstr>
      <vt:lpstr>Login / sign-up from link</vt:lpstr>
      <vt:lpstr>Match – driver message</vt:lpstr>
      <vt:lpstr>Match – hitchhiker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WeDrive</dc:title>
  <dc:creator>Eitan Feigina</dc:creator>
  <cp:lastModifiedBy>Eitan Feigina</cp:lastModifiedBy>
  <cp:revision>15</cp:revision>
  <dcterms:created xsi:type="dcterms:W3CDTF">2024-05-01T18:23:32Z</dcterms:created>
  <dcterms:modified xsi:type="dcterms:W3CDTF">2024-05-01T21:17:09Z</dcterms:modified>
</cp:coreProperties>
</file>