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847BE-E028-4C83-AA74-ED1CD4174061}" v="193" dt="2023-06-28T17:15:52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38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child" userId="dca786c6d4daafca" providerId="LiveId" clId="{12E847BE-E028-4C83-AA74-ED1CD4174061}"/>
    <pc:docChg chg="undo redo custSel modSld">
      <pc:chgData name="Jonathan Schild" userId="dca786c6d4daafca" providerId="LiveId" clId="{12E847BE-E028-4C83-AA74-ED1CD4174061}" dt="2023-06-28T17:16:41.283" v="889" actId="20577"/>
      <pc:docMkLst>
        <pc:docMk/>
      </pc:docMkLst>
      <pc:sldChg chg="addSp modSp mod">
        <pc:chgData name="Jonathan Schild" userId="dca786c6d4daafca" providerId="LiveId" clId="{12E847BE-E028-4C83-AA74-ED1CD4174061}" dt="2023-06-28T17:16:41.283" v="889" actId="20577"/>
        <pc:sldMkLst>
          <pc:docMk/>
          <pc:sldMk cId="146998942" sldId="261"/>
        </pc:sldMkLst>
        <pc:spChg chg="mod">
          <ac:chgData name="Jonathan Schild" userId="dca786c6d4daafca" providerId="LiveId" clId="{12E847BE-E028-4C83-AA74-ED1CD4174061}" dt="2023-06-28T17:12:25.471" v="867" actId="20577"/>
          <ac:spMkLst>
            <pc:docMk/>
            <pc:sldMk cId="146998942" sldId="261"/>
            <ac:spMk id="2" creationId="{AD1821CB-FA35-DE5C-11A5-65924B468835}"/>
          </ac:spMkLst>
        </pc:spChg>
        <pc:spChg chg="mod">
          <ac:chgData name="Jonathan Schild" userId="dca786c6d4daafca" providerId="LiveId" clId="{12E847BE-E028-4C83-AA74-ED1CD4174061}" dt="2023-06-28T17:16:41.283" v="889" actId="20577"/>
          <ac:spMkLst>
            <pc:docMk/>
            <pc:sldMk cId="146998942" sldId="261"/>
            <ac:spMk id="3" creationId="{56E192EA-326B-7A4D-5294-4A74A4716961}"/>
          </ac:spMkLst>
        </pc:spChg>
        <pc:picChg chg="add mod">
          <ac:chgData name="Jonathan Schild" userId="dca786c6d4daafca" providerId="LiveId" clId="{12E847BE-E028-4C83-AA74-ED1CD4174061}" dt="2023-06-28T17:15:52.611" v="878" actId="14100"/>
          <ac:picMkLst>
            <pc:docMk/>
            <pc:sldMk cId="146998942" sldId="261"/>
            <ac:picMk id="4" creationId="{5770FBCF-BD89-F2AB-1870-5194574FF619}"/>
          </ac:picMkLst>
        </pc:picChg>
        <pc:picChg chg="add mod">
          <ac:chgData name="Jonathan Schild" userId="dca786c6d4daafca" providerId="LiveId" clId="{12E847BE-E028-4C83-AA74-ED1CD4174061}" dt="2023-06-28T17:04:09.862" v="813" actId="1076"/>
          <ac:picMkLst>
            <pc:docMk/>
            <pc:sldMk cId="146998942" sldId="261"/>
            <ac:picMk id="1026" creationId="{B0C4FA4F-BFF1-81D3-67BA-4E1622D570D1}"/>
          </ac:picMkLst>
        </pc:picChg>
        <pc:picChg chg="add mod">
          <ac:chgData name="Jonathan Schild" userId="dca786c6d4daafca" providerId="LiveId" clId="{12E847BE-E028-4C83-AA74-ED1CD4174061}" dt="2023-06-28T17:04:29.970" v="849" actId="1036"/>
          <ac:picMkLst>
            <pc:docMk/>
            <pc:sldMk cId="146998942" sldId="261"/>
            <ac:picMk id="1028" creationId="{65F86972-7ED0-232D-5CB6-C8D47CA1A8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D3BAE30-5C13-2F89-BD48-A703AF82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7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A9E9-E026-57D7-DBB5-0ED77C5A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Natural language processing – Classifying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8341-DDE9-A633-94F0-93ACAB20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Ei</a:t>
            </a:r>
            <a:r>
              <a:rPr lang="en-US" dirty="0">
                <a:solidFill>
                  <a:srgbClr val="FFFFFF"/>
                </a:solidFill>
              </a:rPr>
              <a:t> Tanaka</a:t>
            </a:r>
          </a:p>
          <a:p>
            <a:r>
              <a:rPr lang="en-US" dirty="0">
                <a:solidFill>
                  <a:srgbClr val="FFFFFF"/>
                </a:solidFill>
              </a:rPr>
              <a:t>Erika Pham</a:t>
            </a:r>
          </a:p>
          <a:p>
            <a:r>
              <a:rPr lang="en-US" dirty="0">
                <a:solidFill>
                  <a:srgbClr val="FFFFFF"/>
                </a:solidFill>
              </a:rPr>
              <a:t>Jonathan </a:t>
            </a:r>
            <a:r>
              <a:rPr lang="en-US" dirty="0" err="1">
                <a:solidFill>
                  <a:srgbClr val="FFFFFF"/>
                </a:solidFill>
              </a:rPr>
              <a:t>Schild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A0B-1AEE-3F06-7529-3E584A6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E69-9C54-A6D6-7DFC-4B46E696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Competition Background</a:t>
            </a:r>
          </a:p>
          <a:p>
            <a:pPr marL="457200" indent="-457200"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AutoNum type="arabicPeriod"/>
            </a:pPr>
            <a:r>
              <a:rPr lang="en-US" dirty="0"/>
              <a:t>Modelling &amp; Analyses</a:t>
            </a:r>
          </a:p>
          <a:p>
            <a:pPr marL="457200" indent="-457200">
              <a:buAutoNum type="arabicPeriod"/>
            </a:pPr>
            <a:r>
              <a:rPr lang="en-US" dirty="0"/>
              <a:t>Improvements</a:t>
            </a:r>
          </a:p>
          <a:p>
            <a:pPr marL="457200" indent="-457200">
              <a:buAutoNum type="arabicPeriod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747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3AA2-CFB4-65F1-A46E-BC8D56B4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7" y="407574"/>
            <a:ext cx="10625229" cy="562122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Competition 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3A3F8B-05C0-2E59-12AB-3DA382E2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831" y="6222125"/>
            <a:ext cx="3433542" cy="56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Figure 1: Kaggle Competition: Natural Language Processing with Disaster Tweet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D4EDC-6FC8-5911-9E03-8957B2A7B447}"/>
              </a:ext>
            </a:extLst>
          </p:cNvPr>
          <p:cNvSpPr txBox="1">
            <a:spLocks/>
          </p:cNvSpPr>
          <p:nvPr/>
        </p:nvSpPr>
        <p:spPr>
          <a:xfrm>
            <a:off x="647997" y="1224643"/>
            <a:ext cx="6821215" cy="212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hlinkClick r:id="rId2"/>
              </a:rPr>
              <a:t>Disaster Tweets Datasets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Features: 3 main features for each Tweet (Text, Keywords, and Location)</a:t>
            </a:r>
          </a:p>
          <a:p>
            <a:pPr lvl="1">
              <a:buFontTx/>
              <a:buChar char="-"/>
            </a:pPr>
            <a:r>
              <a:rPr lang="en-US" dirty="0"/>
              <a:t>Target: Binary Class label denotes whether a tweet is about a real disaster (1) or not (0)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0EE92-F88C-D4EE-111E-CF67960D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17" y="875102"/>
            <a:ext cx="2531168" cy="52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0C1C-C191-B31E-A9A0-3120F331FC21}"/>
              </a:ext>
            </a:extLst>
          </p:cNvPr>
          <p:cNvSpPr txBox="1">
            <a:spLocks/>
          </p:cNvSpPr>
          <p:nvPr/>
        </p:nvSpPr>
        <p:spPr>
          <a:xfrm>
            <a:off x="647997" y="5720138"/>
            <a:ext cx="6821215" cy="97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The goal of this Kaggle Competition is using the features to predict the tweet is about a real disaster or not.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9A0A-E295-AD30-FB7E-039AE108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46" y="3650191"/>
            <a:ext cx="5379764" cy="18176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C25F3-3D54-9E8B-E694-38B24E6D8533}"/>
              </a:ext>
            </a:extLst>
          </p:cNvPr>
          <p:cNvSpPr txBox="1">
            <a:spLocks/>
          </p:cNvSpPr>
          <p:nvPr/>
        </p:nvSpPr>
        <p:spPr>
          <a:xfrm>
            <a:off x="873123" y="3260701"/>
            <a:ext cx="6821215" cy="37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/>
              <a:t>Table 1: The first 5 rows with 3 features and 1 target of Disaster Tweet datasets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60" y="914400"/>
            <a:ext cx="6110540" cy="578069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Loading the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Transforming the data: Standardize the data type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Cleaning the data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Removal of unnecessary information: URLs, non-alphabetic characters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Preprocessing keywords: replaced any percentage signs in the keywords with spaces, removed any numeric characters and made all the text lowercase.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Text normalization: lemmatization (for example, 'running' becomes 'run’), stemming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Removing Stop words: removed common words ('the', 'and', 'is', etc.)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Discarding irrelevant columns and rows: removed the 'id' and 'location' columns from our dataset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Splitting the test, validation, and test data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C3D64-9D3F-F228-A58B-625C1F59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29593"/>
            <a:ext cx="5693259" cy="1492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B31A-B570-82EB-ECC2-32A7AC1D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12" y="1718806"/>
            <a:ext cx="4940273" cy="16411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3414F-33B4-76C3-D8BD-190B86686572}"/>
              </a:ext>
            </a:extLst>
          </p:cNvPr>
          <p:cNvSpPr txBox="1">
            <a:spLocks/>
          </p:cNvSpPr>
          <p:nvPr/>
        </p:nvSpPr>
        <p:spPr>
          <a:xfrm>
            <a:off x="7378902" y="1253834"/>
            <a:ext cx="3688492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2: The training data after cleaning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58EAE8-E363-25DE-DCBF-2EE43CEE7724}"/>
              </a:ext>
            </a:extLst>
          </p:cNvPr>
          <p:cNvSpPr txBox="1">
            <a:spLocks/>
          </p:cNvSpPr>
          <p:nvPr/>
        </p:nvSpPr>
        <p:spPr>
          <a:xfrm>
            <a:off x="6543010" y="4075132"/>
            <a:ext cx="5528441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3: The first 5 keywords with distribution for each data set </a:t>
            </a:r>
          </a:p>
        </p:txBody>
      </p:sp>
    </p:spTree>
    <p:extLst>
      <p:ext uri="{BB962C8B-B14F-4D97-AF65-F5344CB8AC3E}">
        <p14:creationId xmlns:p14="http://schemas.microsoft.com/office/powerpoint/2010/main" val="220199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Analysis-RNN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2" y="1052286"/>
            <a:ext cx="5080771" cy="572588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Two inputs: tweet text and keyword data</a:t>
            </a:r>
          </a:p>
          <a:p>
            <a:pPr lvl="1"/>
            <a:r>
              <a:rPr lang="en-US" dirty="0"/>
              <a:t>Stacked bidirectional LSTM layers</a:t>
            </a:r>
          </a:p>
          <a:p>
            <a:pPr lvl="2"/>
            <a:r>
              <a:rPr lang="en-US" i="1" dirty="0" err="1"/>
              <a:t>Return_sequences</a:t>
            </a:r>
            <a:r>
              <a:rPr lang="en-US" i="1" dirty="0"/>
              <a:t> </a:t>
            </a:r>
            <a:r>
              <a:rPr lang="en-US" dirty="0"/>
              <a:t>TRUE</a:t>
            </a:r>
          </a:p>
          <a:p>
            <a:pPr lvl="2"/>
            <a:r>
              <a:rPr lang="en-US" i="1" dirty="0" err="1"/>
              <a:t>Relu</a:t>
            </a:r>
            <a:r>
              <a:rPr lang="en-US" dirty="0"/>
              <a:t> activation function in hidden layer(s)</a:t>
            </a:r>
          </a:p>
          <a:p>
            <a:pPr lvl="2"/>
            <a:r>
              <a:rPr lang="en-US" i="1" dirty="0"/>
              <a:t>Dropout</a:t>
            </a:r>
            <a:r>
              <a:rPr lang="en-US" dirty="0"/>
              <a:t> rates between .1 and .2</a:t>
            </a:r>
          </a:p>
          <a:p>
            <a:pPr lvl="2"/>
            <a:r>
              <a:rPr lang="en-US" dirty="0"/>
              <a:t> </a:t>
            </a:r>
            <a:r>
              <a:rPr lang="en-US" i="1" dirty="0"/>
              <a:t>Adam</a:t>
            </a:r>
            <a:r>
              <a:rPr lang="en-US" dirty="0"/>
              <a:t> learning rate .0001</a:t>
            </a:r>
          </a:p>
          <a:p>
            <a:pPr lvl="1"/>
            <a:r>
              <a:rPr lang="en-US" dirty="0"/>
              <a:t>Total params: 2,161,117</a:t>
            </a:r>
          </a:p>
          <a:p>
            <a:r>
              <a:rPr lang="en-US" dirty="0"/>
              <a:t>Callbacks</a:t>
            </a:r>
          </a:p>
          <a:p>
            <a:pPr lvl="1"/>
            <a:r>
              <a:rPr lang="en-US" dirty="0"/>
              <a:t>Early stopping</a:t>
            </a:r>
          </a:p>
          <a:p>
            <a:pPr lvl="1"/>
            <a:r>
              <a:rPr lang="en-US" dirty="0"/>
              <a:t>Learning rate .0001 reduction on plateau 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Optimal epoch 10/30</a:t>
            </a:r>
          </a:p>
          <a:p>
            <a:pPr lvl="1"/>
            <a:r>
              <a:rPr lang="en-US" dirty="0"/>
              <a:t>accuracy: 0.8308</a:t>
            </a:r>
          </a:p>
          <a:p>
            <a:pPr lvl="1"/>
            <a:r>
              <a:rPr lang="en-US" dirty="0" err="1"/>
              <a:t>val_loss</a:t>
            </a:r>
            <a:r>
              <a:rPr lang="en-US" dirty="0"/>
              <a:t>: 0.4364</a:t>
            </a:r>
          </a:p>
          <a:p>
            <a:pPr lvl="1"/>
            <a:r>
              <a:rPr lang="en-US" dirty="0" err="1"/>
              <a:t>val_accuracy</a:t>
            </a:r>
            <a:r>
              <a:rPr lang="en-US" dirty="0"/>
              <a:t>: 0.8188</a:t>
            </a:r>
          </a:p>
          <a:p>
            <a:pPr lvl="1"/>
            <a:r>
              <a:rPr lang="en-US" dirty="0" err="1"/>
              <a:t>val_precision</a:t>
            </a:r>
            <a:r>
              <a:rPr lang="en-US" dirty="0"/>
              <a:t>: 0.8512</a:t>
            </a:r>
          </a:p>
          <a:p>
            <a:pPr lvl="1"/>
            <a:r>
              <a:rPr lang="en-US" dirty="0" err="1"/>
              <a:t>val_recall</a:t>
            </a:r>
            <a:r>
              <a:rPr lang="en-US" dirty="0"/>
              <a:t>: 0.6986</a:t>
            </a:r>
          </a:p>
          <a:p>
            <a:pPr lvl="1"/>
            <a:r>
              <a:rPr lang="en-US" dirty="0"/>
              <a:t>F1: 0.77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4FA4F-BFF1-81D3-67BA-4E1622D5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40" y="1242686"/>
            <a:ext cx="2430034" cy="53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F86972-7ED0-232D-5CB6-C8D47CA1A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7"/>
          <a:stretch/>
        </p:blipFill>
        <p:spPr bwMode="auto">
          <a:xfrm>
            <a:off x="7795638" y="1399744"/>
            <a:ext cx="4374591" cy="24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770FBCF-BD89-F2AB-1870-5194574FF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/>
          <a:stretch/>
        </p:blipFill>
        <p:spPr bwMode="auto">
          <a:xfrm>
            <a:off x="7795625" y="3941293"/>
            <a:ext cx="4367345" cy="24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1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6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7083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341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</vt:lpstr>
      <vt:lpstr>Grandview Display</vt:lpstr>
      <vt:lpstr>CitationVTI</vt:lpstr>
      <vt:lpstr>Natural language processing – Classifying Disaster tweets</vt:lpstr>
      <vt:lpstr>Overview of Content</vt:lpstr>
      <vt:lpstr>Competition background</vt:lpstr>
      <vt:lpstr>Data preprocessing</vt:lpstr>
      <vt:lpstr>Modeling and Analysis-RNN</vt:lpstr>
      <vt:lpstr>Modeling and Analysis</vt:lpstr>
      <vt:lpstr>Modeling and Analysis</vt:lpstr>
      <vt:lpstr>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– Classifying Disaster tweets</dc:title>
  <dc:creator>Linh Pham</dc:creator>
  <cp:lastModifiedBy>Jonathan Schild</cp:lastModifiedBy>
  <cp:revision>4</cp:revision>
  <dcterms:created xsi:type="dcterms:W3CDTF">2023-06-22T19:06:52Z</dcterms:created>
  <dcterms:modified xsi:type="dcterms:W3CDTF">2023-06-28T17:16:47Z</dcterms:modified>
</cp:coreProperties>
</file>