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0" r:id="rId4"/>
    <p:sldId id="258" r:id="rId5"/>
    <p:sldId id="266" r:id="rId6"/>
    <p:sldId id="261" r:id="rId7"/>
    <p:sldId id="264" r:id="rId8"/>
    <p:sldId id="269" r:id="rId9"/>
    <p:sldId id="265" r:id="rId10"/>
    <p:sldId id="268" r:id="rId11"/>
    <p:sldId id="270" r:id="rId12"/>
    <p:sldId id="267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847BE-E028-4C83-AA74-ED1CD4174061}" v="193" dt="2023-06-28T17:15:52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240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Schild" userId="dca786c6d4daafca" providerId="LiveId" clId="{12E847BE-E028-4C83-AA74-ED1CD4174061}"/>
    <pc:docChg chg="undo redo custSel modSld">
      <pc:chgData name="Jonathan Schild" userId="dca786c6d4daafca" providerId="LiveId" clId="{12E847BE-E028-4C83-AA74-ED1CD4174061}" dt="2023-06-28T17:16:41.283" v="889" actId="20577"/>
      <pc:docMkLst>
        <pc:docMk/>
      </pc:docMkLst>
      <pc:sldChg chg="addSp modSp mod">
        <pc:chgData name="Jonathan Schild" userId="dca786c6d4daafca" providerId="LiveId" clId="{12E847BE-E028-4C83-AA74-ED1CD4174061}" dt="2023-06-28T17:16:41.283" v="889" actId="20577"/>
        <pc:sldMkLst>
          <pc:docMk/>
          <pc:sldMk cId="146998942" sldId="261"/>
        </pc:sldMkLst>
        <pc:spChg chg="mod">
          <ac:chgData name="Jonathan Schild" userId="dca786c6d4daafca" providerId="LiveId" clId="{12E847BE-E028-4C83-AA74-ED1CD4174061}" dt="2023-06-28T17:12:25.471" v="867" actId="20577"/>
          <ac:spMkLst>
            <pc:docMk/>
            <pc:sldMk cId="146998942" sldId="261"/>
            <ac:spMk id="2" creationId="{AD1821CB-FA35-DE5C-11A5-65924B468835}"/>
          </ac:spMkLst>
        </pc:spChg>
        <pc:spChg chg="mod">
          <ac:chgData name="Jonathan Schild" userId="dca786c6d4daafca" providerId="LiveId" clId="{12E847BE-E028-4C83-AA74-ED1CD4174061}" dt="2023-06-28T17:16:41.283" v="889" actId="20577"/>
          <ac:spMkLst>
            <pc:docMk/>
            <pc:sldMk cId="146998942" sldId="261"/>
            <ac:spMk id="3" creationId="{56E192EA-326B-7A4D-5294-4A74A4716961}"/>
          </ac:spMkLst>
        </pc:spChg>
        <pc:picChg chg="add mod">
          <ac:chgData name="Jonathan Schild" userId="dca786c6d4daafca" providerId="LiveId" clId="{12E847BE-E028-4C83-AA74-ED1CD4174061}" dt="2023-06-28T17:15:52.611" v="878" actId="14100"/>
          <ac:picMkLst>
            <pc:docMk/>
            <pc:sldMk cId="146998942" sldId="261"/>
            <ac:picMk id="4" creationId="{5770FBCF-BD89-F2AB-1870-5194574FF619}"/>
          </ac:picMkLst>
        </pc:picChg>
        <pc:picChg chg="add mod">
          <ac:chgData name="Jonathan Schild" userId="dca786c6d4daafca" providerId="LiveId" clId="{12E847BE-E028-4C83-AA74-ED1CD4174061}" dt="2023-06-28T17:04:09.862" v="813" actId="1076"/>
          <ac:picMkLst>
            <pc:docMk/>
            <pc:sldMk cId="146998942" sldId="261"/>
            <ac:picMk id="1026" creationId="{B0C4FA4F-BFF1-81D3-67BA-4E1622D570D1}"/>
          </ac:picMkLst>
        </pc:picChg>
        <pc:picChg chg="add mod">
          <ac:chgData name="Jonathan Schild" userId="dca786c6d4daafca" providerId="LiveId" clId="{12E847BE-E028-4C83-AA74-ED1CD4174061}" dt="2023-06-28T17:04:29.970" v="849" actId="1036"/>
          <ac:picMkLst>
            <pc:docMk/>
            <pc:sldMk cId="146998942" sldId="261"/>
            <ac:picMk id="1028" creationId="{65F86972-7ED0-232D-5CB6-C8D47CA1A8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7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5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4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6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7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2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0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8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4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ompetitions/nlp-getting-started/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0FBD20-EC25-4BEE-AD5F-E459FA1E6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ED3BAE30-5C13-2F89-BD48-A703AF823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7" name="Rectangle 17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0880"/>
            <a:ext cx="12192000" cy="36271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AA9E9-E026-57D7-DBB5-0ED77C5A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199" y="2362200"/>
            <a:ext cx="6438645" cy="240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Natural language processing – Classifying Disaster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18341-DDE9-A633-94F0-93ACAB20E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8489" y="5075226"/>
            <a:ext cx="6438645" cy="113507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Ei</a:t>
            </a:r>
            <a:r>
              <a:rPr lang="en-US" dirty="0">
                <a:solidFill>
                  <a:srgbClr val="FFFFFF"/>
                </a:solidFill>
              </a:rPr>
              <a:t> Tanaka</a:t>
            </a:r>
          </a:p>
          <a:p>
            <a:r>
              <a:rPr lang="en-US" dirty="0">
                <a:solidFill>
                  <a:srgbClr val="FFFFFF"/>
                </a:solidFill>
              </a:rPr>
              <a:t>Erika Pham</a:t>
            </a:r>
          </a:p>
          <a:p>
            <a:r>
              <a:rPr lang="en-US" dirty="0">
                <a:solidFill>
                  <a:srgbClr val="FFFFFF"/>
                </a:solidFill>
              </a:rPr>
              <a:t>Jonathan </a:t>
            </a:r>
            <a:r>
              <a:rPr lang="en-US" dirty="0" err="1">
                <a:solidFill>
                  <a:srgbClr val="FFFFFF"/>
                </a:solidFill>
              </a:rPr>
              <a:t>Schild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7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 - </a:t>
            </a:r>
            <a:r>
              <a:rPr lang="en-US" dirty="0" err="1"/>
              <a:t>Distilbert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3B8FC0-972B-E9F2-C7C8-AA60D9A40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3432" y="4030814"/>
            <a:ext cx="4452540" cy="27688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4A611F-E852-07F0-A68B-A5C639E98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430" y="1092785"/>
            <a:ext cx="4452541" cy="275924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B99E33-5CB6-3E9D-3CB6-32CC110EDA81}"/>
              </a:ext>
            </a:extLst>
          </p:cNvPr>
          <p:cNvSpPr txBox="1">
            <a:spLocks/>
          </p:cNvSpPr>
          <p:nvPr/>
        </p:nvSpPr>
        <p:spPr>
          <a:xfrm>
            <a:off x="231228" y="1150540"/>
            <a:ext cx="6243143" cy="5649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j-lt"/>
              </a:rPr>
              <a:t>Model </a:t>
            </a:r>
          </a:p>
          <a:p>
            <a:r>
              <a:rPr lang="en-US" dirty="0">
                <a:latin typeface="+mj-lt"/>
              </a:rPr>
              <a:t>Inputs: Tweet text and keyword data</a:t>
            </a:r>
          </a:p>
          <a:p>
            <a:r>
              <a:rPr lang="en-US" dirty="0">
                <a:latin typeface="+mj-lt"/>
              </a:rPr>
              <a:t> Architecture: Transformer-based, with </a:t>
            </a:r>
            <a:r>
              <a:rPr lang="en-US" dirty="0" err="1">
                <a:latin typeface="+mj-lt"/>
              </a:rPr>
              <a:t>DistilBERT</a:t>
            </a:r>
            <a:r>
              <a:rPr lang="en-US" dirty="0">
                <a:latin typeface="+mj-lt"/>
              </a:rPr>
              <a:t> as the core, pre-trained on English text </a:t>
            </a:r>
          </a:p>
          <a:p>
            <a:r>
              <a:rPr lang="en-US" dirty="0">
                <a:latin typeface="+mj-lt"/>
              </a:rPr>
              <a:t>Optimizer: </a:t>
            </a:r>
            <a:r>
              <a:rPr lang="en-US" dirty="0" err="1">
                <a:latin typeface="+mj-lt"/>
              </a:rPr>
              <a:t>AdamW</a:t>
            </a:r>
            <a:r>
              <a:rPr lang="en-US" dirty="0">
                <a:latin typeface="+mj-lt"/>
              </a:rPr>
              <a:t> with learning rate of 0.001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Callbacks </a:t>
            </a:r>
          </a:p>
          <a:p>
            <a:r>
              <a:rPr lang="en-US" dirty="0" err="1">
                <a:latin typeface="+mj-lt"/>
              </a:rPr>
              <a:t>ModelCheckpoint</a:t>
            </a:r>
            <a:r>
              <a:rPr lang="en-US" dirty="0">
                <a:latin typeface="+mj-lt"/>
              </a:rPr>
              <a:t>: Saved the best model during training</a:t>
            </a:r>
          </a:p>
          <a:p>
            <a:r>
              <a:rPr lang="en-US" dirty="0" err="1">
                <a:latin typeface="+mj-lt"/>
              </a:rPr>
              <a:t>EarlyStopping</a:t>
            </a:r>
            <a:r>
              <a:rPr lang="en-US" dirty="0">
                <a:latin typeface="+mj-lt"/>
              </a:rPr>
              <a:t>: Stopped training when the model was no longer improving </a:t>
            </a:r>
          </a:p>
          <a:p>
            <a:r>
              <a:rPr lang="en-US" dirty="0" err="1">
                <a:latin typeface="+mj-lt"/>
              </a:rPr>
              <a:t>ReduceLROnPlateau</a:t>
            </a:r>
            <a:r>
              <a:rPr lang="en-US" dirty="0">
                <a:latin typeface="+mj-lt"/>
              </a:rPr>
              <a:t>: Reduced the learning rate when model performance plateaued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Performance </a:t>
            </a:r>
          </a:p>
          <a:p>
            <a:r>
              <a:rPr lang="en-US" dirty="0">
                <a:latin typeface="+mj-lt"/>
              </a:rPr>
              <a:t>Upon unfreezing pre-trained layers and additional training: </a:t>
            </a:r>
          </a:p>
          <a:p>
            <a:r>
              <a:rPr lang="en-US" dirty="0">
                <a:latin typeface="+mj-lt"/>
              </a:rPr>
              <a:t>Peak performance at epoch 1/10 </a:t>
            </a:r>
          </a:p>
          <a:p>
            <a:r>
              <a:rPr lang="en-US" dirty="0">
                <a:latin typeface="+mj-lt"/>
              </a:rPr>
              <a:t>Training loss: 0.4205 </a:t>
            </a:r>
          </a:p>
          <a:p>
            <a:r>
              <a:rPr lang="en-US" dirty="0">
                <a:latin typeface="+mj-lt"/>
              </a:rPr>
              <a:t>Training accuracy: 0.8112 </a:t>
            </a:r>
          </a:p>
          <a:p>
            <a:r>
              <a:rPr lang="en-US" dirty="0">
                <a:latin typeface="+mj-lt"/>
              </a:rPr>
              <a:t>Validation loss: 0.4320 </a:t>
            </a:r>
          </a:p>
          <a:p>
            <a:r>
              <a:rPr lang="en-US" dirty="0">
                <a:latin typeface="+mj-lt"/>
              </a:rPr>
              <a:t>Validation accuracy: 0.8168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F09E4-5F7F-DA09-45D5-8663EE375369}"/>
              </a:ext>
            </a:extLst>
          </p:cNvPr>
          <p:cNvSpPr txBox="1">
            <a:spLocks/>
          </p:cNvSpPr>
          <p:nvPr/>
        </p:nvSpPr>
        <p:spPr>
          <a:xfrm>
            <a:off x="8823186" y="856251"/>
            <a:ext cx="2485944" cy="2942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Before Unfreezing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A76A4C-EA46-1EB3-1B74-DF19D6BD7520}"/>
              </a:ext>
            </a:extLst>
          </p:cNvPr>
          <p:cNvSpPr txBox="1">
            <a:spLocks/>
          </p:cNvSpPr>
          <p:nvPr/>
        </p:nvSpPr>
        <p:spPr>
          <a:xfrm>
            <a:off x="8823186" y="3794280"/>
            <a:ext cx="2485944" cy="2942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After Unfreezing</a:t>
            </a:r>
          </a:p>
        </p:txBody>
      </p:sp>
    </p:spTree>
    <p:extLst>
      <p:ext uri="{BB962C8B-B14F-4D97-AF65-F5344CB8AC3E}">
        <p14:creationId xmlns:p14="http://schemas.microsoft.com/office/powerpoint/2010/main" val="114482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 - </a:t>
            </a:r>
            <a:r>
              <a:rPr lang="en-US" dirty="0" err="1"/>
              <a:t>ELEctra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11" y="1504949"/>
            <a:ext cx="10979647" cy="490648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+mj-lt"/>
              </a:rPr>
              <a:t>Builds upon BERT and GPT models, incorporating their best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+mj-lt"/>
              </a:rPr>
              <a:t>Introduced by Google Research in 2020.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+mj-lt"/>
              </a:rPr>
              <a:t>Unique training method: Identifies replaced tokens in a sentence.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+mj-lt"/>
              </a:rPr>
              <a:t>Utilizes all input tokens for training, unlike BERT.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+mj-lt"/>
              </a:rPr>
              <a:t>Enhanced efficiency through modifications like generator-discriminator setup.</a:t>
            </a:r>
          </a:p>
        </p:txBody>
      </p:sp>
    </p:spTree>
    <p:extLst>
      <p:ext uri="{BB962C8B-B14F-4D97-AF65-F5344CB8AC3E}">
        <p14:creationId xmlns:p14="http://schemas.microsoft.com/office/powerpoint/2010/main" val="64345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 - </a:t>
            </a:r>
            <a:r>
              <a:rPr lang="en-US" dirty="0" err="1"/>
              <a:t>ELECtra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B9CB9A-46E7-8769-0FF7-F7428A248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04"/>
          <a:stretch/>
        </p:blipFill>
        <p:spPr bwMode="auto">
          <a:xfrm>
            <a:off x="7054081" y="1017452"/>
            <a:ext cx="4843630" cy="294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2DC47B-B405-C64C-6C83-01B8A02D4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525" y="3908092"/>
            <a:ext cx="2422213" cy="291576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CE0F6-BA68-CCD5-0B23-ACC4EE60B2A1}"/>
              </a:ext>
            </a:extLst>
          </p:cNvPr>
          <p:cNvSpPr txBox="1">
            <a:spLocks/>
          </p:cNvSpPr>
          <p:nvPr/>
        </p:nvSpPr>
        <p:spPr>
          <a:xfrm>
            <a:off x="556801" y="1094195"/>
            <a:ext cx="5738896" cy="5709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inputs: Tweet text and keyword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Transformer-based architecture using Google's pre-trained ELECTRA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Optimizer: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AdamW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optimizer with learning rate: 0.000075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Functions defined for calculation of accuracy and F1 scores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Evaluation on validation data after each epoch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Optimal performance monitoring with metrics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Optimal performance at epoch 4/10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 loss: 0.285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 accuracy: 0.888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Validation loss: 0.470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Validation accuracy: 0.833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F1 score: 0.832</a:t>
            </a:r>
          </a:p>
        </p:txBody>
      </p:sp>
    </p:spTree>
    <p:extLst>
      <p:ext uri="{BB962C8B-B14F-4D97-AF65-F5344CB8AC3E}">
        <p14:creationId xmlns:p14="http://schemas.microsoft.com/office/powerpoint/2010/main" val="2984317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 &amp;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32" y="3312928"/>
            <a:ext cx="9459191" cy="354507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model performed the best, with accuracy of and F1-score of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hyperparameter tuning could improve results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 a way to utilize keyword and location </a:t>
            </a:r>
          </a:p>
        </p:txBody>
      </p:sp>
    </p:spTree>
    <p:extLst>
      <p:ext uri="{BB962C8B-B14F-4D97-AF65-F5344CB8AC3E}">
        <p14:creationId xmlns:p14="http://schemas.microsoft.com/office/powerpoint/2010/main" val="1030361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7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DA0B-1AEE-3F06-7529-3E584A67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4E69-9C54-A6D6-7DFC-4B46E6965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Competition Background</a:t>
            </a:r>
          </a:p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Modelling &amp; Analyses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Baseline Model – Ridge Classification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Pretrained language models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RoBERTa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DistilBERT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ELECTRA</a:t>
            </a:r>
          </a:p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</a:p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7470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3AA2-CFB4-65F1-A46E-BC8D56B4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97" y="407574"/>
            <a:ext cx="10625229" cy="562122"/>
          </a:xfrm>
        </p:spPr>
        <p:txBody>
          <a:bodyPr>
            <a:normAutofit fontScale="90000"/>
          </a:bodyPr>
          <a:lstStyle/>
          <a:p>
            <a:r>
              <a:rPr lang="en-US" dirty="0"/>
              <a:t>Competition background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3A3F8B-05C0-2E59-12AB-3DA382E2B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831" y="6222125"/>
            <a:ext cx="3433542" cy="562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Figure 1: Kaggle Competition: Natural Language Processing with Disaster Tweet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4D4EDC-6FC8-5911-9E03-8957B2A7B447}"/>
              </a:ext>
            </a:extLst>
          </p:cNvPr>
          <p:cNvSpPr txBox="1">
            <a:spLocks/>
          </p:cNvSpPr>
          <p:nvPr/>
        </p:nvSpPr>
        <p:spPr>
          <a:xfrm>
            <a:off x="647997" y="1224643"/>
            <a:ext cx="6821215" cy="2128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Disaster Tweets Datasets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Features: 3 main features for each Tweet (Text, Keywords, and Location)</a:t>
            </a:r>
          </a:p>
          <a:p>
            <a:pPr lvl="1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Target: Binary Class label denotes whether a tweet is about a real disaster (1) or not (0)</a:t>
            </a:r>
          </a:p>
          <a:p>
            <a:pPr lvl="1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10EE92-F88C-D4EE-111E-CF67960D4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117" y="875102"/>
            <a:ext cx="2531168" cy="524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0C1C-C191-B31E-A9A0-3120F331FC21}"/>
              </a:ext>
            </a:extLst>
          </p:cNvPr>
          <p:cNvSpPr txBox="1">
            <a:spLocks/>
          </p:cNvSpPr>
          <p:nvPr/>
        </p:nvSpPr>
        <p:spPr>
          <a:xfrm>
            <a:off x="647997" y="5720138"/>
            <a:ext cx="6821215" cy="97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goal of this Kaggle Competition is using the features to predict the tweet is about a real disaster or not.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69A0A-E295-AD30-FB7E-039AE1080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146" y="3650191"/>
            <a:ext cx="5379764" cy="181761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4C25F3-3D54-9E8B-E694-38B24E6D8533}"/>
              </a:ext>
            </a:extLst>
          </p:cNvPr>
          <p:cNvSpPr txBox="1">
            <a:spLocks/>
          </p:cNvSpPr>
          <p:nvPr/>
        </p:nvSpPr>
        <p:spPr>
          <a:xfrm>
            <a:off x="873123" y="3260701"/>
            <a:ext cx="6821215" cy="370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1: The first 5 rows with 3 features and 1 target of Disaster Tweet datasets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4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60" y="914400"/>
            <a:ext cx="6110540" cy="578069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Loading the Data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Transforming the data: Standardize the data type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Cleaning the data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Removal of unnecessary information: URLs, non-alphabetic characters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Preprocessing keywords: replaced any percentage signs in the keywords with spaces, removed any numeric characters and made all the text lowercase.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Text normalization: lemmatization (for example, 'running' becomes 'run’), stemming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Removing Stop words: removed common words ('the', 'and', 'is', etc.)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Discarding irrelevant columns and rows: removed the 'id' and 'location' columns from our dataset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Splitting the test, validation, and test data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C3D64-9D3F-F228-A58B-625C1F594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529593"/>
            <a:ext cx="5693259" cy="1492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7B31A-B570-82EB-ECC2-32A7AC1DE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312" y="1718806"/>
            <a:ext cx="4940273" cy="164114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D3414F-33B4-76C3-D8BD-190B86686572}"/>
              </a:ext>
            </a:extLst>
          </p:cNvPr>
          <p:cNvSpPr txBox="1">
            <a:spLocks/>
          </p:cNvSpPr>
          <p:nvPr/>
        </p:nvSpPr>
        <p:spPr>
          <a:xfrm>
            <a:off x="7378902" y="1253834"/>
            <a:ext cx="3688492" cy="375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Table 2: The training data after cleaning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858EAE8-E363-25DE-DCBF-2EE43CEE7724}"/>
              </a:ext>
            </a:extLst>
          </p:cNvPr>
          <p:cNvSpPr txBox="1">
            <a:spLocks/>
          </p:cNvSpPr>
          <p:nvPr/>
        </p:nvSpPr>
        <p:spPr>
          <a:xfrm>
            <a:off x="6543010" y="4075132"/>
            <a:ext cx="5528441" cy="375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Table 3: The first 5 keywords with distribution for each data set </a:t>
            </a:r>
          </a:p>
        </p:txBody>
      </p:sp>
    </p:spTree>
    <p:extLst>
      <p:ext uri="{BB962C8B-B14F-4D97-AF65-F5344CB8AC3E}">
        <p14:creationId xmlns:p14="http://schemas.microsoft.com/office/powerpoint/2010/main" val="220199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6A96-2EA5-AC09-DBF8-B9077FDC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and analysis – Ridge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8C0-3B20-D3F7-E36B-B22A5AEFB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Baseline model – taken from tutorial notebook for the competition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Quickly vectorize the text, then feed into training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Accuracy is 0.754, F1-score is 0.70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F1-score is better than original model – data preprocessing important for model performance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6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Analysis-RNN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2" y="1052286"/>
            <a:ext cx="5080771" cy="5725885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inputs: tweet text and keyword data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Stacked bidirectional LSTM layers</a:t>
            </a:r>
          </a:p>
          <a:p>
            <a:pPr lvl="2"/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Return_sequences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2"/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activation function in hidden layer(s)</a:t>
            </a:r>
          </a:p>
          <a:p>
            <a:pPr lvl="2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rates between .1 and .2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Adam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learning rate .0001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params: 2,161,117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Early stopping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Learning rate .0001 reduction on plateau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Optimal epoch 10/30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accuracy: 0.8308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val_loss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0.4364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val_accuracy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0.8188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val_precision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0.8512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val_recall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0.6986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F1: 0.77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C4FA4F-BFF1-81D3-67BA-4E1622D57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040" y="1242686"/>
            <a:ext cx="2430034" cy="534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F86972-7ED0-232D-5CB6-C8D47CA1A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7"/>
          <a:stretch/>
        </p:blipFill>
        <p:spPr bwMode="auto">
          <a:xfrm>
            <a:off x="7795638" y="1399744"/>
            <a:ext cx="4374591" cy="243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770FBCF-BD89-F2AB-1870-5194574FF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00"/>
          <a:stretch/>
        </p:blipFill>
        <p:spPr bwMode="auto">
          <a:xfrm>
            <a:off x="7795625" y="3941293"/>
            <a:ext cx="4367345" cy="243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9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 - Roberta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82" y="1138571"/>
            <a:ext cx="10625228" cy="552220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Builds upon BERT (Bidirectional Encoder Representations from Transformers), which is a transformer-based pretrained language model developed by Google in 2018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RoBERTa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(Robustly Optimized BERT Pretraining Approach) was introduced by Facebook AI in 2019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RoBERTa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trained on more data. Also uses larger mini-batches, removes the next-sentence prediction objective, and allows training for more epochs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pipeline taken from another participant of the competition, with adjustments implemented for this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F0F56E-ECB5-27F0-F2CF-291856CEBE70}"/>
              </a:ext>
            </a:extLst>
          </p:cNvPr>
          <p:cNvSpPr txBox="1">
            <a:spLocks/>
          </p:cNvSpPr>
          <p:nvPr/>
        </p:nvSpPr>
        <p:spPr>
          <a:xfrm>
            <a:off x="6220048" y="1015409"/>
            <a:ext cx="5695266" cy="5985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 - Roberta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82" y="1138571"/>
            <a:ext cx="10625228" cy="552220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Input: tweet text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MLP head: 2 linear layers</a:t>
            </a:r>
          </a:p>
          <a:p>
            <a:pPr lvl="2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1st layer, Sigmoid for 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</a:p>
          <a:p>
            <a:pPr marL="742950" lvl="2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Adam optimizer, 0.00001 learning rate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val_loss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0.398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val_accuracy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0.826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val_F1: 0.793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F0F56E-ECB5-27F0-F2CF-291856CEBE70}"/>
              </a:ext>
            </a:extLst>
          </p:cNvPr>
          <p:cNvSpPr txBox="1">
            <a:spLocks/>
          </p:cNvSpPr>
          <p:nvPr/>
        </p:nvSpPr>
        <p:spPr>
          <a:xfrm>
            <a:off x="6220048" y="1015409"/>
            <a:ext cx="5695266" cy="5985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8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 - </a:t>
            </a:r>
            <a:r>
              <a:rPr lang="en-US" dirty="0" err="1"/>
              <a:t>Distilbert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11" y="1504949"/>
            <a:ext cx="10979647" cy="490648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DistilBERT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compressed and distilled version of BERT.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was introduced by Hugging Face, an NLP company, as a more lightweight and computationally efficient alternative to BERT.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Retains over 95% of BERT's language understanding capabilities while being 60% faster and having 40% fewer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10270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840</Words>
  <Application>Microsoft Macintosh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Grandview</vt:lpstr>
      <vt:lpstr>Grandview Display</vt:lpstr>
      <vt:lpstr>CitationVTI</vt:lpstr>
      <vt:lpstr>Natural language processing – Classifying Disaster tweets</vt:lpstr>
      <vt:lpstr>Overview of Content</vt:lpstr>
      <vt:lpstr>Competition background</vt:lpstr>
      <vt:lpstr>Data preprocessing</vt:lpstr>
      <vt:lpstr>Modeling and analysis – Ridge Classification</vt:lpstr>
      <vt:lpstr>Modeling and Analysis-RNN</vt:lpstr>
      <vt:lpstr>Modeling and Analysis - Roberta</vt:lpstr>
      <vt:lpstr>Modeling and Analysis - Roberta</vt:lpstr>
      <vt:lpstr>Modeling and Analysis - Distilbert</vt:lpstr>
      <vt:lpstr>Modeling and Analysis - Distilbert</vt:lpstr>
      <vt:lpstr>Modeling and Analysis - ELEctra</vt:lpstr>
      <vt:lpstr>Modeling and Analysis - ELECtra</vt:lpstr>
      <vt:lpstr>Conclusion &amp; Improvement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– Classifying Disaster tweets</dc:title>
  <dc:creator>Linh Pham</dc:creator>
  <cp:lastModifiedBy>Ei Tanaka etanaka</cp:lastModifiedBy>
  <cp:revision>10</cp:revision>
  <dcterms:created xsi:type="dcterms:W3CDTF">2023-06-22T19:06:52Z</dcterms:created>
  <dcterms:modified xsi:type="dcterms:W3CDTF">2023-06-29T18:50:58Z</dcterms:modified>
</cp:coreProperties>
</file>