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8" d="100"/>
          <a:sy n="108" d="100"/>
        </p:scale>
        <p:origin x="5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/>
              <a:t>Modelling &amp; Analyses</a:t>
            </a:r>
          </a:p>
          <a:p>
            <a:pPr marL="457200" indent="-457200">
              <a:buAutoNum type="arabicPeriod"/>
            </a:pP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ADC2-80C5-BDC4-529A-705F8A93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Linh Pham</cp:lastModifiedBy>
  <cp:revision>1</cp:revision>
  <dcterms:created xsi:type="dcterms:W3CDTF">2023-06-22T19:06:52Z</dcterms:created>
  <dcterms:modified xsi:type="dcterms:W3CDTF">2023-06-22T22:18:39Z</dcterms:modified>
</cp:coreProperties>
</file>