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0" r:id="rId4"/>
    <p:sldId id="258" r:id="rId5"/>
    <p:sldId id="261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40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7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6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7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ompetitions/nlp-getting-started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D3BAE30-5C13-2F89-BD48-A703AF823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7" name="Rectangle 1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AA9E9-E026-57D7-DBB5-0ED77C5A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Natural language processing – Classifying Disaster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8341-DDE9-A633-94F0-93ACAB20E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489" y="5075226"/>
            <a:ext cx="6438645" cy="11350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Ei</a:t>
            </a:r>
            <a:r>
              <a:rPr lang="en-US" dirty="0">
                <a:solidFill>
                  <a:srgbClr val="FFFFFF"/>
                </a:solidFill>
              </a:rPr>
              <a:t> Tanaka</a:t>
            </a:r>
          </a:p>
          <a:p>
            <a:r>
              <a:rPr lang="en-US" dirty="0">
                <a:solidFill>
                  <a:srgbClr val="FFFFFF"/>
                </a:solidFill>
              </a:rPr>
              <a:t>Erika Pham</a:t>
            </a:r>
          </a:p>
          <a:p>
            <a:r>
              <a:rPr lang="en-US" dirty="0">
                <a:solidFill>
                  <a:srgbClr val="FFFFFF"/>
                </a:solidFill>
              </a:rPr>
              <a:t>Jonathan </a:t>
            </a:r>
            <a:r>
              <a:rPr lang="en-US" dirty="0" err="1">
                <a:solidFill>
                  <a:srgbClr val="FFFFFF"/>
                </a:solidFill>
              </a:rPr>
              <a:t>Schild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7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DA0B-1AEE-3F06-7529-3E584A67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E69-9C54-A6D6-7DFC-4B46E696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Competition Background</a:t>
            </a:r>
          </a:p>
          <a:p>
            <a:pPr marL="457200" indent="-457200">
              <a:buAutoNum type="arabicPeriod"/>
            </a:pPr>
            <a:r>
              <a:rPr lang="en-US" dirty="0"/>
              <a:t>Data Preprocessing</a:t>
            </a:r>
          </a:p>
          <a:p>
            <a:pPr marL="457200" indent="-457200">
              <a:buAutoNum type="arabicPeriod"/>
            </a:pPr>
            <a:r>
              <a:rPr lang="en-US" dirty="0"/>
              <a:t>Modelling &amp; Analyses</a:t>
            </a:r>
          </a:p>
          <a:p>
            <a:pPr marL="457200" indent="-457200">
              <a:buAutoNum type="arabicPeriod"/>
            </a:pPr>
            <a:r>
              <a:rPr lang="en-US" dirty="0"/>
              <a:t>Improvements</a:t>
            </a:r>
          </a:p>
          <a:p>
            <a:pPr marL="457200" indent="-457200">
              <a:buAutoNum type="arabicPeriod"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7470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3AA2-CFB4-65F1-A46E-BC8D56B4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97" y="407574"/>
            <a:ext cx="10625229" cy="562122"/>
          </a:xfrm>
        </p:spPr>
        <p:txBody>
          <a:bodyPr>
            <a:normAutofit fontScale="90000"/>
          </a:bodyPr>
          <a:lstStyle/>
          <a:p>
            <a:r>
              <a:rPr lang="en-US" dirty="0"/>
              <a:t>Competition background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3A3F8B-05C0-2E59-12AB-3DA382E2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831" y="6222125"/>
            <a:ext cx="3433542" cy="562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Figure 1: Kaggle Competition: Natural Language Processing with Disaster Tweet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4D4EDC-6FC8-5911-9E03-8957B2A7B447}"/>
              </a:ext>
            </a:extLst>
          </p:cNvPr>
          <p:cNvSpPr txBox="1">
            <a:spLocks/>
          </p:cNvSpPr>
          <p:nvPr/>
        </p:nvSpPr>
        <p:spPr>
          <a:xfrm>
            <a:off x="647997" y="1224643"/>
            <a:ext cx="6821215" cy="2128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hlinkClick r:id="rId2"/>
              </a:rPr>
              <a:t>Disaster Tweets Datasets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Features: 3 main features for each Tweet (Text, Keywords, and Location)</a:t>
            </a:r>
          </a:p>
          <a:p>
            <a:pPr lvl="1">
              <a:buFontTx/>
              <a:buChar char="-"/>
            </a:pPr>
            <a:r>
              <a:rPr lang="en-US" dirty="0"/>
              <a:t>Target: Binary Class label denotes whether a tweet is about a real disaster (1) or not (0)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10EE92-F88C-D4EE-111E-CF67960D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117" y="875102"/>
            <a:ext cx="2531168" cy="52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0C1C-C191-B31E-A9A0-3120F331FC21}"/>
              </a:ext>
            </a:extLst>
          </p:cNvPr>
          <p:cNvSpPr txBox="1">
            <a:spLocks/>
          </p:cNvSpPr>
          <p:nvPr/>
        </p:nvSpPr>
        <p:spPr>
          <a:xfrm>
            <a:off x="647997" y="5720138"/>
            <a:ext cx="6821215" cy="97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The goal of this Kaggle Competition is using the features to predict the tweet is about a real disaster or not.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69A0A-E295-AD30-FB7E-039AE1080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146" y="3650191"/>
            <a:ext cx="5379764" cy="18176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4C25F3-3D54-9E8B-E694-38B24E6D8533}"/>
              </a:ext>
            </a:extLst>
          </p:cNvPr>
          <p:cNvSpPr txBox="1">
            <a:spLocks/>
          </p:cNvSpPr>
          <p:nvPr/>
        </p:nvSpPr>
        <p:spPr>
          <a:xfrm>
            <a:off x="873123" y="3260701"/>
            <a:ext cx="6821215" cy="37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/>
              <a:t>Table 1: The first 5 rows with 3 features and 1 target of Disaster Tweet datasets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4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60" y="914400"/>
            <a:ext cx="5805740" cy="578069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/>
              <a:t>Loading the Data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/>
              <a:t>Transforming the data: Standardize the data type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/>
              <a:t>Cleaning the data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Removal of unnecessary information: URLs, non-alphabetic characters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Preprocessing keywords: replaced any percentage signs in the keywords with spaces, removed any numeric characters and made all the text lowercase.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Text normalization: lemmatization (for example, 'running' becomes 'run’), stemming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Removing Stop words: removed common words ('the', 'and', 'is', etc.)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Discarding irrelevant columns and rows: removed the 'id' and 'location' columns from our dataset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/>
              <a:t>Splitting the test, validation, and test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C3D64-9D3F-F228-A58B-625C1F59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010" y="4540104"/>
            <a:ext cx="5528441" cy="1449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7B31A-B570-82EB-ECC2-32A7AC1DE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22" y="1718806"/>
            <a:ext cx="4634419" cy="153954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D3414F-33B4-76C3-D8BD-190B86686572}"/>
              </a:ext>
            </a:extLst>
          </p:cNvPr>
          <p:cNvSpPr txBox="1">
            <a:spLocks/>
          </p:cNvSpPr>
          <p:nvPr/>
        </p:nvSpPr>
        <p:spPr>
          <a:xfrm>
            <a:off x="7378902" y="1253834"/>
            <a:ext cx="3688492" cy="37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Table 2: The training data after cleaning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858EAE8-E363-25DE-DCBF-2EE43CEE7724}"/>
              </a:ext>
            </a:extLst>
          </p:cNvPr>
          <p:cNvSpPr txBox="1">
            <a:spLocks/>
          </p:cNvSpPr>
          <p:nvPr/>
        </p:nvSpPr>
        <p:spPr>
          <a:xfrm>
            <a:off x="6543010" y="4075132"/>
            <a:ext cx="5528441" cy="37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Table 3: The first 5 keywords with distribution for each data set </a:t>
            </a:r>
          </a:p>
        </p:txBody>
      </p:sp>
    </p:spTree>
    <p:extLst>
      <p:ext uri="{BB962C8B-B14F-4D97-AF65-F5344CB8AC3E}">
        <p14:creationId xmlns:p14="http://schemas.microsoft.com/office/powerpoint/2010/main" val="220199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1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6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77083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257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Grandview</vt:lpstr>
      <vt:lpstr>Grandview Display</vt:lpstr>
      <vt:lpstr>CitationVTI</vt:lpstr>
      <vt:lpstr>Natural language processing – Classifying Disaster tweets</vt:lpstr>
      <vt:lpstr>Overview of Content</vt:lpstr>
      <vt:lpstr>Competition background</vt:lpstr>
      <vt:lpstr>Data preprocessing</vt:lpstr>
      <vt:lpstr>Modeling and Analysis</vt:lpstr>
      <vt:lpstr>Modeling and Analysis</vt:lpstr>
      <vt:lpstr>Modeling and Analysis</vt:lpstr>
      <vt:lpstr>Improvement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– Classifying Disaster tweets</dc:title>
  <dc:creator>Linh Pham</dc:creator>
  <cp:lastModifiedBy>Ei Tanaka etanaka</cp:lastModifiedBy>
  <cp:revision>3</cp:revision>
  <dcterms:created xsi:type="dcterms:W3CDTF">2023-06-22T19:06:52Z</dcterms:created>
  <dcterms:modified xsi:type="dcterms:W3CDTF">2023-06-27T23:31:15Z</dcterms:modified>
</cp:coreProperties>
</file>