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47BE-E028-4C83-AA74-ED1CD4174061}" v="195" dt="2023-06-28T19:44:17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child" userId="dca786c6d4daafca" providerId="LiveId" clId="{12E847BE-E028-4C83-AA74-ED1CD4174061}"/>
    <pc:docChg chg="undo redo custSel modSld">
      <pc:chgData name="Jonathan Schild" userId="dca786c6d4daafca" providerId="LiveId" clId="{12E847BE-E028-4C83-AA74-ED1CD4174061}" dt="2023-06-28T20:04:45.736" v="1406" actId="1037"/>
      <pc:docMkLst>
        <pc:docMk/>
      </pc:docMkLst>
      <pc:sldChg chg="addSp delSp modSp mod">
        <pc:chgData name="Jonathan Schild" userId="dca786c6d4daafca" providerId="LiveId" clId="{12E847BE-E028-4C83-AA74-ED1CD4174061}" dt="2023-06-28T20:04:45.736" v="1406" actId="1037"/>
        <pc:sldMkLst>
          <pc:docMk/>
          <pc:sldMk cId="2201994716" sldId="258"/>
        </pc:sldMkLst>
        <pc:spChg chg="mod">
          <ac:chgData name="Jonathan Schild" userId="dca786c6d4daafca" providerId="LiveId" clId="{12E847BE-E028-4C83-AA74-ED1CD4174061}" dt="2023-06-28T20:03:57.478" v="1398" actId="11"/>
          <ac:spMkLst>
            <pc:docMk/>
            <pc:sldMk cId="2201994716" sldId="258"/>
            <ac:spMk id="3" creationId="{56E192EA-326B-7A4D-5294-4A74A4716961}"/>
          </ac:spMkLst>
        </pc:spChg>
        <pc:spChg chg="mod">
          <ac:chgData name="Jonathan Schild" userId="dca786c6d4daafca" providerId="LiveId" clId="{12E847BE-E028-4C83-AA74-ED1CD4174061}" dt="2023-06-28T20:04:45.736" v="1406" actId="1037"/>
          <ac:spMkLst>
            <pc:docMk/>
            <pc:sldMk cId="2201994716" sldId="258"/>
            <ac:spMk id="6" creationId="{D5D3414F-33B4-76C3-D8BD-190B86686572}"/>
          </ac:spMkLst>
        </pc:spChg>
        <pc:spChg chg="add del">
          <ac:chgData name="Jonathan Schild" userId="dca786c6d4daafca" providerId="LiveId" clId="{12E847BE-E028-4C83-AA74-ED1CD4174061}" dt="2023-06-28T19:40:47.126" v="1069" actId="22"/>
          <ac:spMkLst>
            <pc:docMk/>
            <pc:sldMk cId="2201994716" sldId="258"/>
            <ac:spMk id="8" creationId="{15A012AF-3A4F-BC67-5206-4862E1533734}"/>
          </ac:spMkLst>
        </pc:spChg>
        <pc:spChg chg="mod">
          <ac:chgData name="Jonathan Schild" userId="dca786c6d4daafca" providerId="LiveId" clId="{12E847BE-E028-4C83-AA74-ED1CD4174061}" dt="2023-06-28T19:44:06.962" v="1255" actId="27636"/>
          <ac:spMkLst>
            <pc:docMk/>
            <pc:sldMk cId="2201994716" sldId="258"/>
            <ac:spMk id="11" creationId="{7858EAE8-E363-25DE-DCBF-2EE43CEE7724}"/>
          </ac:spMkLst>
        </pc:spChg>
        <pc:spChg chg="add mod">
          <ac:chgData name="Jonathan Schild" userId="dca786c6d4daafca" providerId="LiveId" clId="{12E847BE-E028-4C83-AA74-ED1CD4174061}" dt="2023-06-28T19:44:17.038" v="1268" actId="571"/>
          <ac:spMkLst>
            <pc:docMk/>
            <pc:sldMk cId="2201994716" sldId="258"/>
            <ac:spMk id="13" creationId="{0DC906E9-E13A-7F5E-75AC-0FACB6D2F514}"/>
          </ac:spMkLst>
        </pc:spChg>
        <pc:picChg chg="mod">
          <ac:chgData name="Jonathan Schild" userId="dca786c6d4daafca" providerId="LiveId" clId="{12E847BE-E028-4C83-AA74-ED1CD4174061}" dt="2023-06-28T19:44:02.184" v="1253" actId="1076"/>
          <ac:picMkLst>
            <pc:docMk/>
            <pc:sldMk cId="2201994716" sldId="258"/>
            <ac:picMk id="4" creationId="{C2DC3D64-9D3F-F228-A58B-625C1F594766}"/>
          </ac:picMkLst>
        </pc:picChg>
        <pc:picChg chg="mod">
          <ac:chgData name="Jonathan Schild" userId="dca786c6d4daafca" providerId="LiveId" clId="{12E847BE-E028-4C83-AA74-ED1CD4174061}" dt="2023-06-28T20:04:45.736" v="1406" actId="1037"/>
          <ac:picMkLst>
            <pc:docMk/>
            <pc:sldMk cId="2201994716" sldId="258"/>
            <ac:picMk id="5" creationId="{5717B31A-B570-82EB-ECC2-32A7AC1DE2B7}"/>
          </ac:picMkLst>
        </pc:picChg>
        <pc:picChg chg="add mod">
          <ac:chgData name="Jonathan Schild" userId="dca786c6d4daafca" providerId="LiveId" clId="{12E847BE-E028-4C83-AA74-ED1CD4174061}" dt="2023-06-28T19:44:36.205" v="1322" actId="14100"/>
          <ac:picMkLst>
            <pc:docMk/>
            <pc:sldMk cId="2201994716" sldId="258"/>
            <ac:picMk id="10" creationId="{4BA3F92E-0C77-34AE-0874-60B9CA0A4A68}"/>
          </ac:picMkLst>
        </pc:picChg>
        <pc:picChg chg="add mod">
          <ac:chgData name="Jonathan Schild" userId="dca786c6d4daafca" providerId="LiveId" clId="{12E847BE-E028-4C83-AA74-ED1CD4174061}" dt="2023-06-28T19:44:17.038" v="1268" actId="571"/>
          <ac:picMkLst>
            <pc:docMk/>
            <pc:sldMk cId="2201994716" sldId="258"/>
            <ac:picMk id="12" creationId="{D9F05928-B5A0-0460-EC34-94F884047161}"/>
          </ac:picMkLst>
        </pc:picChg>
      </pc:sldChg>
      <pc:sldChg chg="addSp modSp mod">
        <pc:chgData name="Jonathan Schild" userId="dca786c6d4daafca" providerId="LiveId" clId="{12E847BE-E028-4C83-AA74-ED1CD4174061}" dt="2023-06-28T17:16:41.283" v="889" actId="20577"/>
        <pc:sldMkLst>
          <pc:docMk/>
          <pc:sldMk cId="146998942" sldId="261"/>
        </pc:sldMkLst>
        <pc:spChg chg="mod">
          <ac:chgData name="Jonathan Schild" userId="dca786c6d4daafca" providerId="LiveId" clId="{12E847BE-E028-4C83-AA74-ED1CD4174061}" dt="2023-06-28T17:12:25.471" v="867" actId="20577"/>
          <ac:spMkLst>
            <pc:docMk/>
            <pc:sldMk cId="146998942" sldId="261"/>
            <ac:spMk id="2" creationId="{AD1821CB-FA35-DE5C-11A5-65924B468835}"/>
          </ac:spMkLst>
        </pc:spChg>
        <pc:spChg chg="mod">
          <ac:chgData name="Jonathan Schild" userId="dca786c6d4daafca" providerId="LiveId" clId="{12E847BE-E028-4C83-AA74-ED1CD4174061}" dt="2023-06-28T17:16:41.283" v="889" actId="20577"/>
          <ac:spMkLst>
            <pc:docMk/>
            <pc:sldMk cId="146998942" sldId="261"/>
            <ac:spMk id="3" creationId="{56E192EA-326B-7A4D-5294-4A74A4716961}"/>
          </ac:spMkLst>
        </pc:spChg>
        <pc:picChg chg="add mod">
          <ac:chgData name="Jonathan Schild" userId="dca786c6d4daafca" providerId="LiveId" clId="{12E847BE-E028-4C83-AA74-ED1CD4174061}" dt="2023-06-28T17:15:52.611" v="878" actId="14100"/>
          <ac:picMkLst>
            <pc:docMk/>
            <pc:sldMk cId="146998942" sldId="261"/>
            <ac:picMk id="4" creationId="{5770FBCF-BD89-F2AB-1870-5194574FF619}"/>
          </ac:picMkLst>
        </pc:picChg>
        <pc:picChg chg="add mod">
          <ac:chgData name="Jonathan Schild" userId="dca786c6d4daafca" providerId="LiveId" clId="{12E847BE-E028-4C83-AA74-ED1CD4174061}" dt="2023-06-28T17:04:09.862" v="813" actId="1076"/>
          <ac:picMkLst>
            <pc:docMk/>
            <pc:sldMk cId="146998942" sldId="261"/>
            <ac:picMk id="1026" creationId="{B0C4FA4F-BFF1-81D3-67BA-4E1622D570D1}"/>
          </ac:picMkLst>
        </pc:picChg>
        <pc:picChg chg="add mod">
          <ac:chgData name="Jonathan Schild" userId="dca786c6d4daafca" providerId="LiveId" clId="{12E847BE-E028-4C83-AA74-ED1CD4174061}" dt="2023-06-28T17:04:29.970" v="849" actId="1036"/>
          <ac:picMkLst>
            <pc:docMk/>
            <pc:sldMk cId="146998942" sldId="261"/>
            <ac:picMk id="1028" creationId="{65F86972-7ED0-232D-5CB6-C8D47CA1A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  <a:p>
            <a:pPr marL="457200" indent="-457200"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hlinkClick r:id="rId2"/>
              </a:rPr>
              <a:t>Disaster Tweets Datasets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/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Setting up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Removal of URLs, non-alphabetic characters, unnecessary spaces; lowercase all text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Text normalization: lemmatization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stemming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Removing uncommon/stop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Splitting the test, validation, and test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Stratify by both target and keyword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Target balance: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Training: 43% disaster (1)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Validation: 43% disaster (1)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Keyword</a:t>
            </a:r>
          </a:p>
          <a:p>
            <a:pPr lvl="2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166 unique keywords; same for all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7" y="503928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11" y="1250457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19430" y="785485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12383265" y="4171776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3: The first 5 keywords with distribution for each data set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3F92E-0C77-34AE-0874-60B9CA0A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346" y="3308196"/>
            <a:ext cx="5882586" cy="34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1052286"/>
            <a:ext cx="5080771" cy="57258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Two inputs: tweet text and keyword data</a:t>
            </a:r>
          </a:p>
          <a:p>
            <a:pPr lvl="1"/>
            <a:r>
              <a:rPr lang="en-US" dirty="0"/>
              <a:t>Stacked bidirectional LSTM layers</a:t>
            </a:r>
          </a:p>
          <a:p>
            <a:pPr lvl="2"/>
            <a:r>
              <a:rPr lang="en-US" i="1" dirty="0" err="1"/>
              <a:t>Return_sequences</a:t>
            </a:r>
            <a:r>
              <a:rPr lang="en-US" i="1" dirty="0"/>
              <a:t> </a:t>
            </a:r>
            <a:r>
              <a:rPr lang="en-US" dirty="0"/>
              <a:t>TRUE</a:t>
            </a:r>
          </a:p>
          <a:p>
            <a:pPr lvl="2"/>
            <a:r>
              <a:rPr lang="en-US" i="1" dirty="0" err="1"/>
              <a:t>Relu</a:t>
            </a:r>
            <a:r>
              <a:rPr lang="en-US" dirty="0"/>
              <a:t> activation function in hidden layer(s)</a:t>
            </a:r>
          </a:p>
          <a:p>
            <a:pPr lvl="2"/>
            <a:r>
              <a:rPr lang="en-US" i="1" dirty="0"/>
              <a:t>Dropout</a:t>
            </a:r>
            <a:r>
              <a:rPr lang="en-US" dirty="0"/>
              <a:t> rates between .1 and .2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Adam</a:t>
            </a:r>
            <a:r>
              <a:rPr lang="en-US" dirty="0"/>
              <a:t> learning rate .0001</a:t>
            </a:r>
          </a:p>
          <a:p>
            <a:pPr lvl="1"/>
            <a:r>
              <a:rPr lang="en-US" dirty="0"/>
              <a:t>Total params: 2,161,117</a:t>
            </a:r>
          </a:p>
          <a:p>
            <a:r>
              <a:rPr lang="en-US" dirty="0"/>
              <a:t>Callbacks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Learning rate .0001 reduction on plateau 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Optimal epoch 10/30</a:t>
            </a:r>
          </a:p>
          <a:p>
            <a:pPr lvl="1"/>
            <a:r>
              <a:rPr lang="en-US" dirty="0"/>
              <a:t>accuracy: 0.8308</a:t>
            </a:r>
          </a:p>
          <a:p>
            <a:pPr lvl="1"/>
            <a:r>
              <a:rPr lang="en-US" dirty="0" err="1"/>
              <a:t>val_loss</a:t>
            </a:r>
            <a:r>
              <a:rPr lang="en-US" dirty="0"/>
              <a:t>: 0.4364</a:t>
            </a:r>
          </a:p>
          <a:p>
            <a:pPr lvl="1"/>
            <a:r>
              <a:rPr lang="en-US" dirty="0" err="1"/>
              <a:t>val_accuracy</a:t>
            </a:r>
            <a:r>
              <a:rPr lang="en-US" dirty="0"/>
              <a:t>: 0.8188</a:t>
            </a:r>
          </a:p>
          <a:p>
            <a:pPr lvl="1"/>
            <a:r>
              <a:rPr lang="en-US" dirty="0" err="1"/>
              <a:t>val_precision</a:t>
            </a:r>
            <a:r>
              <a:rPr lang="en-US" dirty="0"/>
              <a:t>: 0.8512</a:t>
            </a:r>
          </a:p>
          <a:p>
            <a:pPr lvl="1"/>
            <a:r>
              <a:rPr lang="en-US" dirty="0" err="1"/>
              <a:t>val_recall</a:t>
            </a:r>
            <a:r>
              <a:rPr lang="en-US" dirty="0"/>
              <a:t>: 0.6986</a:t>
            </a:r>
          </a:p>
          <a:p>
            <a:pPr lvl="1"/>
            <a:r>
              <a:rPr lang="en-US" dirty="0"/>
              <a:t>F1: 0.77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4FA4F-BFF1-81D3-67BA-4E1622D5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40" y="1242686"/>
            <a:ext cx="2430034" cy="5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6972-7ED0-232D-5CB6-C8D47CA1A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 bwMode="auto">
          <a:xfrm>
            <a:off x="7795638" y="1399744"/>
            <a:ext cx="4374591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0FBCF-BD89-F2AB-1870-5194574F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7795625" y="3941293"/>
            <a:ext cx="4367345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338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Analysis-RNN</vt:lpstr>
      <vt:lpstr>Modeling and Analysis</vt:lpstr>
      <vt:lpstr>Modeling and Analysis</vt:lpstr>
      <vt:lpstr>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Jonathan Schild</cp:lastModifiedBy>
  <cp:revision>4</cp:revision>
  <dcterms:created xsi:type="dcterms:W3CDTF">2023-06-22T19:06:52Z</dcterms:created>
  <dcterms:modified xsi:type="dcterms:W3CDTF">2023-06-28T20:04:48Z</dcterms:modified>
</cp:coreProperties>
</file>