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4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/>
              <a:t>Modelling &amp; Analyses</a:t>
            </a:r>
          </a:p>
          <a:p>
            <a:pPr marL="457200" indent="-457200">
              <a:buAutoNum type="arabicPeriod"/>
            </a:pPr>
            <a:r>
              <a:rPr lang="en-US" dirty="0"/>
              <a:t>Improvements</a:t>
            </a:r>
          </a:p>
          <a:p>
            <a:pPr marL="457200" indent="-457200">
              <a:buAutoNum type="arabicPeriod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hlinkClick r:id="rId2"/>
              </a:rPr>
              <a:t>Disaster Tweets Datasets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Features: 3 main features for each Tweet (Text, Keywords, and Location)</a:t>
            </a:r>
          </a:p>
          <a:p>
            <a:pPr lvl="1">
              <a:buFontTx/>
              <a:buChar char="-"/>
            </a:pPr>
            <a:r>
              <a:rPr lang="en-US" dirty="0"/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6821215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The goal of this Kaggle Competition is using the features to predict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133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</vt:lpstr>
      <vt:lpstr>Modeling and Analysis</vt:lpstr>
      <vt:lpstr>Modeling and Analysis</vt:lpstr>
      <vt:lpstr>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Ei Tanaka etanaka</cp:lastModifiedBy>
  <cp:revision>2</cp:revision>
  <dcterms:created xsi:type="dcterms:W3CDTF">2023-06-22T19:06:52Z</dcterms:created>
  <dcterms:modified xsi:type="dcterms:W3CDTF">2023-06-27T22:55:22Z</dcterms:modified>
</cp:coreProperties>
</file>