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C65374-FEF3-00CD-31A0-F564FA41E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6E2B976-4040-B962-9C8D-51C5D779E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D96419-255B-0C48-F98B-C9D4E29B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95AE-6468-47A3-B3AB-F2898DDE6748}" type="datetimeFigureOut">
              <a:rPr lang="he-IL" smtClean="0"/>
              <a:t>כ"ב/אייר/תשפ"ד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A701D1-65C6-0E8B-9D6B-2F2D80B6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F166E3F-49B9-80DE-BC13-9A65F083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196-E981-42FD-A61D-EEEFFA8938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72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454EBB-91CE-4F29-D7B7-BE98E7B9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9D08D44-4B94-2B10-3413-FCBB6359E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D6D490B-4AB2-B07F-40F8-5BFD0833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95AE-6468-47A3-B3AB-F2898DDE6748}" type="datetimeFigureOut">
              <a:rPr lang="he-IL" smtClean="0"/>
              <a:t>כ"ב/אייר/תשפ"ד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900267-AAAD-E06D-842D-DA16128E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07FBBB-B388-DEB6-5845-660B9377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196-E981-42FD-A61D-EEEFFA8938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813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584EF4F-5972-1450-D4C7-544B2AC76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92F14F5-93D1-8A42-931C-E78D48C36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A111CD-32CB-0273-4BAB-9C3FFB82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95AE-6468-47A3-B3AB-F2898DDE6748}" type="datetimeFigureOut">
              <a:rPr lang="he-IL" smtClean="0"/>
              <a:t>כ"ב/אייר/תשפ"ד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E1DE4B8-E03A-110F-63CB-117BD42B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D6D40B-0EB7-DBE8-C288-F8891FA0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196-E981-42FD-A61D-EEEFFA8938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316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EFCBA1-CAB6-47D4-F3C7-DEE1BFE8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46C9450-4FCC-D44A-9F6A-AFEE0C535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29BADF7-ECE5-1C9E-D595-516B09DC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95AE-6468-47A3-B3AB-F2898DDE6748}" type="datetimeFigureOut">
              <a:rPr lang="he-IL" smtClean="0"/>
              <a:t>כ"ב/אייר/תשפ"ד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79DD2FF-F7C3-98C3-6C11-71ABCC91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0C36ED-7C76-4D70-16EE-6D73BDF8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196-E981-42FD-A61D-EEEFFA8938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47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69089F-9881-41C9-DB2D-3E6821E0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F53605A-BEEB-ABC4-08DA-799A0DA8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19F652C-3DC1-B563-5246-3BBA6983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95AE-6468-47A3-B3AB-F2898DDE6748}" type="datetimeFigureOut">
              <a:rPr lang="he-IL" smtClean="0"/>
              <a:t>כ"ב/אייר/תשפ"ד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778B98-7E8B-97CC-2A18-E700CD4F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FCC4401-22B7-8989-D1E1-BD506897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196-E981-42FD-A61D-EEEFFA8938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87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6DF22F-949F-DBF0-4C63-C5EC95B6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CDB074-0F7F-2CD9-DC96-5E0FF3CE7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23CB50A-056A-E751-C09C-FE1D8B082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719BA8F-EFA3-E9DC-74A0-1807C11C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95AE-6468-47A3-B3AB-F2898DDE6748}" type="datetimeFigureOut">
              <a:rPr lang="he-IL" smtClean="0"/>
              <a:t>כ"ב/אייר/תשפ"ד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B35652E-5E53-2430-47D8-18503314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5D8B967-6938-C435-B4BF-F725D200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196-E981-42FD-A61D-EEEFFA8938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971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55455E-43EB-69BB-9DB1-FD3865A5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348ED6A-F1AD-147B-1900-EC85B9535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37202BD-D554-0D13-0A61-F93FFFBE0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6D29614-53EE-8F82-4BFF-D83D426D0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68B0C02-8D51-65A7-4BEF-D256A5B01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546BCA2-6B40-CBEA-A658-1478891B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95AE-6468-47A3-B3AB-F2898DDE6748}" type="datetimeFigureOut">
              <a:rPr lang="he-IL" smtClean="0"/>
              <a:t>כ"ב/אייר/תשפ"ד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C4D65D2-93AC-AD6A-63ED-4A6C9BD5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8672276-81B0-0238-C167-851C0FE2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196-E981-42FD-A61D-EEEFFA8938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279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08A099-E7E0-7E34-357F-7902456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FD2A100-2082-0B2A-279F-3748410E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95AE-6468-47A3-B3AB-F2898DDE6748}" type="datetimeFigureOut">
              <a:rPr lang="he-IL" smtClean="0"/>
              <a:t>כ"ב/אייר/תשפ"ד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6052A7F-93DC-4754-E972-EC845396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487B0EC-57A4-ADF9-9F11-73D0AAE9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196-E981-42FD-A61D-EEEFFA8938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632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796EA7D-A0D4-0B8C-4770-FC516ED4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95AE-6468-47A3-B3AB-F2898DDE6748}" type="datetimeFigureOut">
              <a:rPr lang="he-IL" smtClean="0"/>
              <a:t>כ"ב/אייר/תשפ"ד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925443B-A92D-6959-600A-A508B073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68B7EE1-B94F-11F1-CEAE-74A21908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196-E981-42FD-A61D-EEEFFA8938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627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E5250B-1F61-C3CA-EFD5-C93C4E8A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B82E1C-AEC0-1607-43C7-8207566C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E4AF2FB-2288-D6C9-12C9-F445E6E28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37AC5D0-66E5-5282-5CA7-902F78D1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95AE-6468-47A3-B3AB-F2898DDE6748}" type="datetimeFigureOut">
              <a:rPr lang="he-IL" smtClean="0"/>
              <a:t>כ"ב/אייר/תשפ"ד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D242E25-2080-8EEE-E90C-CE9E1BB5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A6CD57E-B519-A8FA-2303-80A1BED5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196-E981-42FD-A61D-EEEFFA8938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561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A5EA18-EA8B-AF0E-E1BB-B7A639BB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76BB876-5E10-A30B-3AB5-8B862E877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1AD6CCF-63EC-30BB-CC06-23591111E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8F45D0A-13FB-840D-8C3F-D8383225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95AE-6468-47A3-B3AB-F2898DDE6748}" type="datetimeFigureOut">
              <a:rPr lang="he-IL" smtClean="0"/>
              <a:t>כ"ב/אייר/תשפ"ד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58F0127-D631-003C-50BC-1E8EADDB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0574058-E26E-625C-BB67-FE3D88A6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196-E981-42FD-A61D-EEEFFA8938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395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0E22CF0-63E6-1C9D-1347-E0871B81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D5E8CAA-C709-7373-C358-272BAF9A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A58F120-B3B6-5E14-3B82-427B6115E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B295AE-6468-47A3-B3AB-F2898DDE6748}" type="datetimeFigureOut">
              <a:rPr lang="he-IL" smtClean="0"/>
              <a:t>כ"ב/אייר/תשפ"ד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1673625-A114-590E-C2C8-45512B96C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C29EBA-7220-1A4E-0F6A-26B1FBA91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86E196-E981-42FD-A61D-EEEFFA8938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675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70EF160-9D25-3D22-CEA1-1846383B8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Protocol Definding</a:t>
            </a:r>
            <a:endParaRPr lang="he-IL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4131935-F9E7-7C6C-96C3-D4F72906A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he-IL">
                <a:solidFill>
                  <a:srgbClr val="FFFFFF"/>
                </a:solidFill>
              </a:rPr>
              <a:t>פעולה#$# שם משתמש#$# אורך תוכן#$#תוכן</a:t>
            </a:r>
          </a:p>
          <a:p>
            <a:pPr algn="r"/>
            <a:endParaRPr lang="he-IL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4" descr="Computer script on a screen">
            <a:extLst>
              <a:ext uri="{FF2B5EF4-FFF2-40B4-BE49-F238E27FC236}">
                <a16:creationId xmlns:a16="http://schemas.microsoft.com/office/drawing/2014/main" id="{4DFBF979-BE22-FF1C-829F-9D99D1971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" r="40219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1" name="מציין מיקום תוכן 2">
            <a:extLst>
              <a:ext uri="{FF2B5EF4-FFF2-40B4-BE49-F238E27FC236}">
                <a16:creationId xmlns:a16="http://schemas.microsoft.com/office/drawing/2014/main" id="{02542192-1936-9F64-43A3-C9F61B32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5408" y="588226"/>
            <a:ext cx="5156364" cy="4685298"/>
          </a:xfrm>
        </p:spPr>
        <p:txBody>
          <a:bodyPr anchor="ctr">
            <a:normAutofit/>
          </a:bodyPr>
          <a:lstStyle/>
          <a:p>
            <a:pPr marL="0" indent="0" algn="l" rtl="0">
              <a:buNone/>
            </a:pPr>
            <a:r>
              <a:rPr lang="en-US" sz="1700" dirty="0"/>
              <a:t>The protocol is a list contains 4 cells.</a:t>
            </a:r>
          </a:p>
          <a:p>
            <a:pPr marL="0" indent="0" algn="l" rtl="0">
              <a:buNone/>
            </a:pPr>
            <a:r>
              <a:rPr lang="en-US" sz="1700" dirty="0"/>
              <a:t>The first cell is where the state/action the message is related about is written.</a:t>
            </a:r>
          </a:p>
          <a:p>
            <a:pPr marL="0" indent="0" algn="l" rtl="0">
              <a:buNone/>
            </a:pPr>
            <a:r>
              <a:rPr lang="en-US" sz="1700" dirty="0"/>
              <a:t>The second cell contains the user’s username. For the server, if he sends a message to all users it contains ‘broadcast’, but if it is a message for a specific user it contains his username.</a:t>
            </a:r>
          </a:p>
          <a:p>
            <a:pPr marL="0" indent="0" algn="l" rtl="0">
              <a:buNone/>
            </a:pPr>
            <a:r>
              <a:rPr lang="en-US" sz="1700" dirty="0"/>
              <a:t>The third cell is the length of the message in the forth cell, it’s used for checking if the message arrived as expected.</a:t>
            </a:r>
          </a:p>
          <a:p>
            <a:pPr marL="0" indent="0" algn="l" rtl="0">
              <a:buNone/>
            </a:pPr>
            <a:r>
              <a:rPr lang="en-US" sz="1700" dirty="0"/>
              <a:t>The forth cell is the message itself.</a:t>
            </a:r>
            <a:endParaRPr lang="he-IL" sz="1700" dirty="0"/>
          </a:p>
        </p:txBody>
      </p:sp>
    </p:spTree>
    <p:extLst>
      <p:ext uri="{BB962C8B-B14F-4D97-AF65-F5344CB8AC3E}">
        <p14:creationId xmlns:p14="http://schemas.microsoft.com/office/powerpoint/2010/main" val="159407941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110</Words>
  <Application>Microsoft Office PowerPoint</Application>
  <PresentationFormat>מסך רחב</PresentationFormat>
  <Paragraphs>7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ערכת נושא Office</vt:lpstr>
      <vt:lpstr>Protocol Definding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 Definding</dc:title>
  <dc:creator>eitan shoshan</dc:creator>
  <cp:lastModifiedBy>eitan shoshan</cp:lastModifiedBy>
  <cp:revision>1</cp:revision>
  <dcterms:created xsi:type="dcterms:W3CDTF">2024-05-30T14:36:10Z</dcterms:created>
  <dcterms:modified xsi:type="dcterms:W3CDTF">2024-05-30T14:46:28Z</dcterms:modified>
</cp:coreProperties>
</file>