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7" d="100"/>
          <a:sy n="107" d="100"/>
        </p:scale>
        <p:origin x="60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77c971f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77c971f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697503f8d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697503f8d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697503f8d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697503f8d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ad77b44b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ad77b44b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4423025" y="2966800"/>
            <a:ext cx="3470700" cy="886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Final Project HIC 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67298</a:t>
            </a:r>
            <a:endParaRPr sz="25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373088" y="390885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Eitan Stepanov | 208345017</a:t>
            </a:r>
            <a:endParaRPr sz="16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Eitan Coronel | 315468132</a:t>
            </a:r>
            <a:endParaRPr sz="16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100" y="505775"/>
            <a:ext cx="3570525" cy="22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3189275" y="348450"/>
            <a:ext cx="5472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 number 1</a:t>
            </a:r>
            <a:endParaRPr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1"/>
          </p:nvPr>
        </p:nvSpPr>
        <p:spPr>
          <a:xfrm>
            <a:off x="3394225" y="1746800"/>
            <a:ext cx="5367000" cy="21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 dirty="0">
                <a:latin typeface="Arial"/>
                <a:ea typeface="Arial"/>
                <a:cs typeface="Arial"/>
                <a:sym typeface="Arial"/>
              </a:rPr>
              <a:t>The problem we want to resolve: Children with disabilities may struggle to achieve equal effort on both legs while riding a bike for different reasons.</a:t>
            </a: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 dirty="0">
                <a:latin typeface="Arial"/>
                <a:ea typeface="Arial"/>
                <a:cs typeface="Arial"/>
                <a:sym typeface="Arial"/>
              </a:rPr>
              <a:t> We want to give them feedback in real time about the efforts they make on each leg to give them the opportunity to improve while doing it in a consistant way.</a:t>
            </a: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2413"/>
            <a:ext cx="1795841" cy="1108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drawing of the electronic circuit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48500" y="18859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 we are using: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Arduino board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2x pressure sensors</a:t>
            </a:r>
            <a:br>
              <a:rPr lang="en"/>
            </a:br>
            <a:r>
              <a:rPr lang="en"/>
              <a:t>(one for each leg)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LCD I2C display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Resistors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Output monitor (computer)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l="15887" t="34562" r="17499" b="31412"/>
          <a:stretch/>
        </p:blipFill>
        <p:spPr>
          <a:xfrm>
            <a:off x="3732975" y="1099625"/>
            <a:ext cx="5324951" cy="38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300" y="3604950"/>
            <a:ext cx="1536501" cy="153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/>
          <p:nvPr/>
        </p:nvSpPr>
        <p:spPr>
          <a:xfrm>
            <a:off x="4052901" y="2436425"/>
            <a:ext cx="547653" cy="1993300"/>
          </a:xfrm>
          <a:custGeom>
            <a:avLst/>
            <a:gdLst/>
            <a:ahLst/>
            <a:cxnLst/>
            <a:rect l="l" t="t" r="r" b="b"/>
            <a:pathLst>
              <a:path w="27503" h="79732" extrusionOk="0">
                <a:moveTo>
                  <a:pt x="15311" y="460"/>
                </a:moveTo>
                <a:cubicBezTo>
                  <a:pt x="13279" y="555"/>
                  <a:pt x="5627" y="-905"/>
                  <a:pt x="3119" y="1032"/>
                </a:cubicBezTo>
                <a:cubicBezTo>
                  <a:pt x="611" y="2969"/>
                  <a:pt x="230" y="92"/>
                  <a:pt x="262" y="12081"/>
                </a:cubicBezTo>
                <a:cubicBezTo>
                  <a:pt x="294" y="24070"/>
                  <a:pt x="-1230" y="61833"/>
                  <a:pt x="3310" y="72964"/>
                </a:cubicBezTo>
                <a:cubicBezTo>
                  <a:pt x="7850" y="84096"/>
                  <a:pt x="23471" y="77886"/>
                  <a:pt x="27503" y="78870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Google Shape;154;p15"/>
          <p:cNvSpPr txBox="1"/>
          <p:nvPr/>
        </p:nvSpPr>
        <p:spPr>
          <a:xfrm>
            <a:off x="3011525" y="4489325"/>
            <a:ext cx="33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Virtual Agent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6926200" y="4489325"/>
            <a:ext cx="33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Feedback monitor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Google Shape;143;p14">
            <a:extLst>
              <a:ext uri="{FF2B5EF4-FFF2-40B4-BE49-F238E27FC236}">
                <a16:creationId xmlns:a16="http://schemas.microsoft.com/office/drawing/2014/main" id="{25CBDA3B-27D5-C9EF-EDD7-6074A83FC53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032413"/>
            <a:ext cx="1795841" cy="1108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Agent</a:t>
            </a:r>
            <a:endParaRPr dirty="0"/>
          </a:p>
        </p:txBody>
      </p:sp>
      <p:pic>
        <p:nvPicPr>
          <p:cNvPr id="2" name="Google Shape;143;p14">
            <a:extLst>
              <a:ext uri="{FF2B5EF4-FFF2-40B4-BE49-F238E27FC236}">
                <a16:creationId xmlns:a16="http://schemas.microsoft.com/office/drawing/2014/main" id="{41B3E5EB-A6E4-DF11-A643-92EEEE46DF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2413"/>
            <a:ext cx="1795841" cy="1108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CA8F7B8-04B3-CCBE-A598-F4D353062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527" y="1257299"/>
            <a:ext cx="3378073" cy="3235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CD5B97-5D37-2EEA-F5AA-3EB6F478A590}"/>
              </a:ext>
            </a:extLst>
          </p:cNvPr>
          <p:cNvSpPr txBox="1"/>
          <p:nvPr/>
        </p:nvSpPr>
        <p:spPr>
          <a:xfrm>
            <a:off x="1200604" y="2064544"/>
            <a:ext cx="2132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3D </a:t>
            </a:r>
            <a:r>
              <a:rPr lang="fr-FR" dirty="0" err="1">
                <a:solidFill>
                  <a:schemeClr val="bg1"/>
                </a:solidFill>
              </a:rPr>
              <a:t>printed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object</a:t>
            </a:r>
            <a:r>
              <a:rPr lang="fr-FR" dirty="0">
                <a:solidFill>
                  <a:schemeClr val="bg1"/>
                </a:solidFill>
              </a:rPr>
              <a:t>: Rhino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Agent</a:t>
            </a:r>
            <a:endParaRPr dirty="0"/>
          </a:p>
        </p:txBody>
      </p:sp>
      <p:sp>
        <p:nvSpPr>
          <p:cNvPr id="209" name="Google Shape;209;p18"/>
          <p:cNvSpPr txBox="1">
            <a:spLocks noGrp="1"/>
          </p:cNvSpPr>
          <p:nvPr>
            <p:ph type="body" idx="1"/>
          </p:nvPr>
        </p:nvSpPr>
        <p:spPr>
          <a:xfrm>
            <a:off x="840300" y="1567550"/>
            <a:ext cx="31413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" sz="1600" dirty="0"/>
              <a:t>The game is modular and infinite</a:t>
            </a:r>
          </a:p>
          <a:p>
            <a:pPr fontAlgn="base"/>
            <a:r>
              <a:rPr lang="en" sz="1600" dirty="0"/>
              <a:t>First gesture - </a:t>
            </a:r>
            <a:r>
              <a:rPr lang="fr-FR" sz="1600" dirty="0"/>
              <a:t>pressure distribution </a:t>
            </a:r>
            <a:r>
              <a:rPr lang="fr-FR" sz="1600" dirty="0" err="1"/>
              <a:t>between</a:t>
            </a:r>
            <a:r>
              <a:rPr lang="fr-FR" sz="1600" dirty="0"/>
              <a:t> legs</a:t>
            </a:r>
          </a:p>
          <a:p>
            <a:r>
              <a:rPr lang="en" sz="1600" dirty="0"/>
              <a:t>Second gesture - </a:t>
            </a:r>
            <a:r>
              <a:rPr lang="fr-FR" sz="1600" dirty="0" err="1"/>
              <a:t>pedal</a:t>
            </a:r>
            <a:r>
              <a:rPr lang="fr-FR" sz="1600" dirty="0"/>
              <a:t> </a:t>
            </a:r>
            <a:r>
              <a:rPr lang="fr-FR" sz="1600" dirty="0" err="1"/>
              <a:t>consistency</a:t>
            </a:r>
            <a:r>
              <a:rPr lang="fr-FR" sz="1600" dirty="0"/>
              <a:t> </a:t>
            </a:r>
            <a:endParaRPr sz="1600" dirty="0"/>
          </a:p>
        </p:txBody>
      </p:sp>
      <p:pic>
        <p:nvPicPr>
          <p:cNvPr id="2" name="Google Shape;143;p14">
            <a:extLst>
              <a:ext uri="{FF2B5EF4-FFF2-40B4-BE49-F238E27FC236}">
                <a16:creationId xmlns:a16="http://schemas.microsoft.com/office/drawing/2014/main" id="{B778E2D9-AE7A-A4B0-34B3-0E8246FE310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2413"/>
            <a:ext cx="1795841" cy="1108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B4F9CA-4432-4A9D-7A4C-F21F7F0879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407" t="5870" r="36128" b="6767"/>
          <a:stretch/>
        </p:blipFill>
        <p:spPr>
          <a:xfrm>
            <a:off x="5425679" y="354080"/>
            <a:ext cx="2478881" cy="4435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ight sky">
            <a:extLst>
              <a:ext uri="{FF2B5EF4-FFF2-40B4-BE49-F238E27FC236}">
                <a16:creationId xmlns:a16="http://schemas.microsoft.com/office/drawing/2014/main" id="{7B7A647D-89D0-5D8D-F007-6A9B39014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434" y="0"/>
            <a:ext cx="91904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0439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142</Words>
  <Application>Microsoft Office PowerPoint</Application>
  <PresentationFormat>On-screen Show (16:9)</PresentationFormat>
  <Paragraphs>23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Montserrat</vt:lpstr>
      <vt:lpstr>Arial</vt:lpstr>
      <vt:lpstr>Lato</vt:lpstr>
      <vt:lpstr>Focus</vt:lpstr>
      <vt:lpstr>Final Project HIC  67298</vt:lpstr>
      <vt:lpstr>Challenge number 1</vt:lpstr>
      <vt:lpstr>Technical drawing of the electronic circuit</vt:lpstr>
      <vt:lpstr>Physical Agent</vt:lpstr>
      <vt:lpstr>Visual Agent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HIC  67298</dc:title>
  <dc:creator>Eitan</dc:creator>
  <cp:lastModifiedBy>972586561084</cp:lastModifiedBy>
  <cp:revision>5</cp:revision>
  <dcterms:modified xsi:type="dcterms:W3CDTF">2023-03-01T11:22:04Z</dcterms:modified>
</cp:coreProperties>
</file>