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Black"/>
      <p:bold r:id="rId13"/>
      <p:boldItalic r:id="rId14"/>
    </p:embeddedFont>
    <p:embeddedFont>
      <p:font typeface="Roboto Thin"/>
      <p:regular r:id="rId15"/>
      <p:bold r:id="rId16"/>
      <p:italic r:id="rId17"/>
      <p:boldItalic r:id="rId18"/>
    </p:embeddedFont>
    <p:embeddedFont>
      <p:font typeface="Didact Gothic"/>
      <p:regular r:id="rId19"/>
    </p:embeddedFont>
    <p:embeddedFont>
      <p:font typeface="Roboto Light"/>
      <p:regular r:id="rId20"/>
      <p:bold r:id="rId21"/>
      <p:italic r:id="rId22"/>
      <p:boldItalic r:id="rId23"/>
    </p:embeddedFont>
    <p:embeddedFont>
      <p:font typeface="Bree Serif"/>
      <p:regular r:id="rId24"/>
    </p:embeddedFont>
    <p:embeddedFont>
      <p:font typeface="Roboto Mono Regula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RobotoMonoRegular-bold.fntdata"/><Relationship Id="rId8" Type="http://schemas.openxmlformats.org/officeDocument/2006/relationships/slide" Target="slides/slide4.xml"/><Relationship Id="rId13" Type="http://schemas.openxmlformats.org/officeDocument/2006/relationships/font" Target="fonts/RobotoBlack-bold.fntdata"/><Relationship Id="rId18" Type="http://schemas.openxmlformats.org/officeDocument/2006/relationships/font" Target="fonts/RobotoThin-boldItalic.fntdata"/><Relationship Id="rId21" Type="http://schemas.openxmlformats.org/officeDocument/2006/relationships/font" Target="fonts/RobotoLight-bold.fntdata"/><Relationship Id="rId3" Type="http://schemas.openxmlformats.org/officeDocument/2006/relationships/slideMaster" Target="slideMasters/slideMaster1.xml"/><Relationship Id="rId25" Type="http://schemas.openxmlformats.org/officeDocument/2006/relationships/font" Target="fonts/RobotoMonoRegular-regular.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RobotoThin-italic.fntdata"/><Relationship Id="rId20" Type="http://schemas.openxmlformats.org/officeDocument/2006/relationships/font" Target="fonts/RobotoLight-regular.fntdata"/><Relationship Id="rId2" Type="http://schemas.openxmlformats.org/officeDocument/2006/relationships/presProps" Target="presProps.xml"/><Relationship Id="rId16" Type="http://schemas.openxmlformats.org/officeDocument/2006/relationships/font" Target="fonts/RobotoThin-bold.fntdata"/><Relationship Id="rId29" Type="http://schemas.openxmlformats.org/officeDocument/2006/relationships/customXml" Target="../customXml/item1.xml"/><Relationship Id="rId24" Type="http://schemas.openxmlformats.org/officeDocument/2006/relationships/font" Target="fonts/BreeSerif-regular.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RobotoLight-boldItalic.fntdata"/><Relationship Id="rId28" Type="http://schemas.openxmlformats.org/officeDocument/2006/relationships/font" Target="fonts/RobotoMonoRegular-boldItalic.fntdata"/><Relationship Id="rId5" Type="http://schemas.openxmlformats.org/officeDocument/2006/relationships/slide" Target="slides/slide1.xml"/><Relationship Id="rId15" Type="http://schemas.openxmlformats.org/officeDocument/2006/relationships/font" Target="fonts/RobotoThin-regular.fntdata"/><Relationship Id="rId10" Type="http://schemas.openxmlformats.org/officeDocument/2006/relationships/slide" Target="slides/slide6.xml"/><Relationship Id="rId19" Type="http://schemas.openxmlformats.org/officeDocument/2006/relationships/font" Target="fonts/DidactGothic-regular.fntdata"/><Relationship Id="rId31" Type="http://schemas.openxmlformats.org/officeDocument/2006/relationships/customXml" Target="../customXml/item3.xml"/><Relationship Id="rId22" Type="http://schemas.openxmlformats.org/officeDocument/2006/relationships/font" Target="fonts/RobotoLight-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RobotoMonoRegular-italic.fntdata"/><Relationship Id="rId14" Type="http://schemas.openxmlformats.org/officeDocument/2006/relationships/font" Target="fonts/RobotoBlack-boldItalic.fntdata"/><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dc4e38d7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dc4e38d7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Hey everyone, my name is Ridhwan, i’m here with my teammates Andrew and Eitan and we are team REM: And our </a:t>
            </a:r>
            <a:r>
              <a:rPr lang="es"/>
              <a:t>project</a:t>
            </a:r>
            <a:r>
              <a:rPr lang="es"/>
              <a:t> speaks to a new and revamped version of the base bomberman game </a:t>
            </a:r>
            <a:r>
              <a:rPr lang="es"/>
              <a:t>which</a:t>
            </a:r>
            <a:r>
              <a:rPr lang="es"/>
              <a:t> we call “Return of the Bomberman” or ROTB for short.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c99e1ed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c99e1ed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Roboto Light"/>
              <a:buChar char="-"/>
            </a:pPr>
            <a:r>
              <a:rPr lang="es">
                <a:latin typeface="Roboto Light"/>
                <a:ea typeface="Roboto Light"/>
                <a:cs typeface="Roboto Light"/>
                <a:sym typeface="Roboto Light"/>
              </a:rPr>
              <a:t>Purpose: </a:t>
            </a:r>
            <a:endParaRPr>
              <a:latin typeface="Roboto Light"/>
              <a:ea typeface="Roboto Light"/>
              <a:cs typeface="Roboto Light"/>
              <a:sym typeface="Roboto Light"/>
            </a:endParaRPr>
          </a:p>
          <a:p>
            <a:pPr indent="-298450" lvl="0" marL="457200" rtl="0" algn="l">
              <a:spcBef>
                <a:spcPts val="0"/>
              </a:spcBef>
              <a:spcAft>
                <a:spcPts val="0"/>
              </a:spcAft>
              <a:buClr>
                <a:schemeClr val="lt1"/>
              </a:buClr>
              <a:buSzPts val="1100"/>
              <a:buFont typeface="Roboto Light"/>
              <a:buChar char="-"/>
            </a:pPr>
            <a:r>
              <a:t/>
            </a:r>
            <a:endParaRPr>
              <a:latin typeface="Roboto Light"/>
              <a:ea typeface="Roboto Light"/>
              <a:cs typeface="Roboto Light"/>
              <a:sym typeface="Roboto Light"/>
            </a:endParaRPr>
          </a:p>
          <a:p>
            <a:pPr indent="-298450" lvl="0" marL="457200" rtl="0" algn="l">
              <a:spcBef>
                <a:spcPts val="0"/>
              </a:spcBef>
              <a:spcAft>
                <a:spcPts val="0"/>
              </a:spcAft>
              <a:buClr>
                <a:schemeClr val="lt1"/>
              </a:buClr>
              <a:buSzPts val="1100"/>
              <a:buFont typeface="Roboto Light"/>
              <a:buChar char="-"/>
            </a:pPr>
            <a:r>
              <a:rPr lang="es">
                <a:latin typeface="Roboto Light"/>
                <a:ea typeface="Roboto Light"/>
                <a:cs typeface="Roboto Light"/>
                <a:sym typeface="Roboto Light"/>
              </a:rPr>
              <a:t>The purpose of ROTB is to re-implement and modify the original Bomberman game. </a:t>
            </a:r>
            <a:endParaRPr>
              <a:latin typeface="Roboto Light"/>
              <a:ea typeface="Roboto Light"/>
              <a:cs typeface="Roboto Light"/>
              <a:sym typeface="Roboto Light"/>
            </a:endParaRPr>
          </a:p>
          <a:p>
            <a:pPr indent="-298450" lvl="0" marL="457200" rtl="0" algn="l">
              <a:spcBef>
                <a:spcPts val="0"/>
              </a:spcBef>
              <a:spcAft>
                <a:spcPts val="0"/>
              </a:spcAft>
              <a:buClr>
                <a:schemeClr val="lt1"/>
              </a:buClr>
              <a:buSzPts val="1100"/>
              <a:buFont typeface="Roboto Light"/>
              <a:buChar char="-"/>
            </a:pPr>
            <a:r>
              <a:rPr lang="es">
                <a:latin typeface="Roboto Light"/>
                <a:ea typeface="Roboto Light"/>
                <a:cs typeface="Roboto Light"/>
                <a:sym typeface="Roboto Light"/>
              </a:rPr>
              <a:t>The original implementation is incomplete, and the team will polish the base functionality of the game, while building additional features. </a:t>
            </a:r>
            <a:endParaRPr>
              <a:latin typeface="Roboto Light"/>
              <a:ea typeface="Roboto Light"/>
              <a:cs typeface="Roboto Light"/>
              <a:sym typeface="Roboto Light"/>
            </a:endParaRPr>
          </a:p>
          <a:p>
            <a:pPr indent="-298450" lvl="0" marL="457200" rtl="0" algn="l">
              <a:spcBef>
                <a:spcPts val="0"/>
              </a:spcBef>
              <a:spcAft>
                <a:spcPts val="0"/>
              </a:spcAft>
              <a:buClr>
                <a:schemeClr val="lt1"/>
              </a:buClr>
              <a:buSzPts val="1100"/>
              <a:buFont typeface="Roboto Light"/>
              <a:buChar char="-"/>
            </a:pPr>
            <a:r>
              <a:t/>
            </a:r>
            <a:endParaRPr>
              <a:latin typeface="Roboto Light"/>
              <a:ea typeface="Roboto Light"/>
              <a:cs typeface="Roboto Light"/>
              <a:sym typeface="Roboto Light"/>
            </a:endParaRPr>
          </a:p>
          <a:p>
            <a:pPr indent="-298450" lvl="0" marL="457200" rtl="0" algn="l">
              <a:spcBef>
                <a:spcPts val="0"/>
              </a:spcBef>
              <a:spcAft>
                <a:spcPts val="0"/>
              </a:spcAft>
              <a:buClr>
                <a:schemeClr val="lt1"/>
              </a:buClr>
              <a:buSzPts val="1100"/>
              <a:buFont typeface="Roboto Light"/>
              <a:buChar char="-"/>
            </a:pPr>
            <a:r>
              <a:rPr lang="es">
                <a:latin typeface="Roboto Light"/>
                <a:ea typeface="Roboto Light"/>
                <a:cs typeface="Roboto Light"/>
                <a:sym typeface="Roboto Light"/>
              </a:rPr>
              <a:t>Overall, the goal is to have a game that can be enjoyed by anyone with internet access and a computer.</a:t>
            </a:r>
            <a:endParaRPr>
              <a:latin typeface="Roboto Light"/>
              <a:ea typeface="Roboto Light"/>
              <a:cs typeface="Roboto Light"/>
              <a:sym typeface="Roboto Light"/>
            </a:endParaRPr>
          </a:p>
          <a:p>
            <a:pPr indent="-298450" lvl="0" marL="457200" rtl="0" algn="l">
              <a:spcBef>
                <a:spcPts val="0"/>
              </a:spcBef>
              <a:spcAft>
                <a:spcPts val="0"/>
              </a:spcAft>
              <a:buClr>
                <a:schemeClr val="lt1"/>
              </a:buClr>
              <a:buSzPts val="1100"/>
              <a:buFont typeface="Roboto Light"/>
              <a:buChar char="-"/>
            </a:pPr>
            <a:r>
              <a:t/>
            </a:r>
            <a:endParaRPr>
              <a:latin typeface="Roboto Light"/>
              <a:ea typeface="Roboto Light"/>
              <a:cs typeface="Roboto Light"/>
              <a:sym typeface="Roboto Light"/>
            </a:endParaRPr>
          </a:p>
          <a:p>
            <a:pPr indent="0" lvl="0" marL="457200" rtl="0" algn="l">
              <a:spcBef>
                <a:spcPts val="0"/>
              </a:spcBef>
              <a:spcAft>
                <a:spcPts val="0"/>
              </a:spcAft>
              <a:buNone/>
            </a:pPr>
            <a:r>
              <a:t/>
            </a:r>
            <a:endParaRPr>
              <a:latin typeface="Roboto Light"/>
              <a:ea typeface="Roboto Light"/>
              <a:cs typeface="Roboto Light"/>
              <a:sym typeface="Roboto Light"/>
            </a:endParaRPr>
          </a:p>
          <a:p>
            <a:pPr indent="-298450" lvl="0" marL="457200" rtl="0" algn="l">
              <a:spcBef>
                <a:spcPts val="0"/>
              </a:spcBef>
              <a:spcAft>
                <a:spcPts val="0"/>
              </a:spcAft>
              <a:buSzPts val="1100"/>
              <a:buFont typeface="Roboto Light"/>
              <a:buChar char="-"/>
            </a:pPr>
            <a:r>
              <a:rPr lang="es">
                <a:latin typeface="Roboto Light"/>
                <a:ea typeface="Roboto Light"/>
                <a:cs typeface="Roboto Light"/>
                <a:sym typeface="Roboto Light"/>
              </a:rPr>
              <a:t>Scope </a:t>
            </a:r>
            <a:endParaRPr>
              <a:latin typeface="Roboto Light"/>
              <a:ea typeface="Roboto Light"/>
              <a:cs typeface="Roboto Light"/>
              <a:sym typeface="Roboto Light"/>
            </a:endParaRPr>
          </a:p>
          <a:p>
            <a:pPr indent="-298450" lvl="1" marL="914400" rtl="0" algn="l">
              <a:spcBef>
                <a:spcPts val="0"/>
              </a:spcBef>
              <a:spcAft>
                <a:spcPts val="0"/>
              </a:spcAft>
              <a:buSzPts val="1100"/>
              <a:buFont typeface="Roboto Light"/>
              <a:buChar char="-"/>
            </a:pPr>
            <a:r>
              <a:rPr lang="es">
                <a:latin typeface="Roboto Light"/>
                <a:ea typeface="Roboto Light"/>
                <a:cs typeface="Roboto Light"/>
                <a:sym typeface="Roboto Light"/>
              </a:rPr>
              <a:t>This project will be hosted on the internet and implemented with Javascript and HTML/CSS. In terms of how we host it, we used heroku which is a cloud platform as a service supporting several programming languages to deploy our project onto the web. </a:t>
            </a:r>
            <a:endParaRPr>
              <a:latin typeface="Roboto Light"/>
              <a:ea typeface="Roboto Light"/>
              <a:cs typeface="Roboto Light"/>
              <a:sym typeface="Roboto Light"/>
            </a:endParaRPr>
          </a:p>
          <a:p>
            <a:pPr indent="-298450" lvl="1" marL="914400" rtl="0" algn="l">
              <a:spcBef>
                <a:spcPts val="0"/>
              </a:spcBef>
              <a:spcAft>
                <a:spcPts val="0"/>
              </a:spcAft>
              <a:buSzPts val="1100"/>
              <a:buFont typeface="Roboto Light"/>
              <a:buChar char="-"/>
            </a:pPr>
            <a:r>
              <a:t/>
            </a:r>
            <a:endParaRPr>
              <a:latin typeface="Roboto Light"/>
              <a:ea typeface="Roboto Light"/>
              <a:cs typeface="Roboto Light"/>
              <a:sym typeface="Roboto Light"/>
            </a:endParaRPr>
          </a:p>
          <a:p>
            <a:pPr indent="-298450" lvl="1" marL="914400" rtl="0" algn="l">
              <a:spcBef>
                <a:spcPts val="0"/>
              </a:spcBef>
              <a:spcAft>
                <a:spcPts val="0"/>
              </a:spcAft>
              <a:buSzPts val="1100"/>
              <a:buFont typeface="Roboto Light"/>
              <a:buChar char="-"/>
            </a:pPr>
            <a:r>
              <a:rPr lang="es">
                <a:latin typeface="Roboto Light"/>
                <a:ea typeface="Roboto Light"/>
                <a:cs typeface="Roboto Light"/>
                <a:sym typeface="Roboto Light"/>
              </a:rPr>
              <a:t>The goal of this project will be to replicate, build and polish ROTB from the base game of Bomberman through </a:t>
            </a:r>
            <a:r>
              <a:rPr lang="es">
                <a:solidFill>
                  <a:schemeClr val="dk1"/>
                </a:solidFill>
                <a:latin typeface="Roboto Light"/>
                <a:ea typeface="Roboto Light"/>
                <a:cs typeface="Roboto Light"/>
                <a:sym typeface="Roboto Light"/>
              </a:rPr>
              <a:t>s</a:t>
            </a:r>
            <a:r>
              <a:rPr lang="es">
                <a:solidFill>
                  <a:schemeClr val="dk1"/>
                </a:solidFill>
                <a:latin typeface="Roboto Light"/>
                <a:ea typeface="Roboto Light"/>
                <a:cs typeface="Roboto Light"/>
                <a:sym typeface="Roboto Light"/>
              </a:rPr>
              <a:t>pecial features which consist of having multiplayer component and powerups embedded within the game.</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298450" lvl="0" marL="457200" rtl="0" algn="l">
              <a:spcBef>
                <a:spcPts val="0"/>
              </a:spcBef>
              <a:spcAft>
                <a:spcPts val="0"/>
              </a:spcAft>
              <a:buSzPts val="1100"/>
              <a:buFont typeface="Roboto Light"/>
              <a:buChar char="-"/>
            </a:pPr>
            <a:r>
              <a:rPr lang="es">
                <a:latin typeface="Roboto Light"/>
                <a:ea typeface="Roboto Light"/>
                <a:cs typeface="Roboto Light"/>
                <a:sym typeface="Roboto Light"/>
              </a:rPr>
              <a:t>Background</a:t>
            </a:r>
            <a:endParaRPr>
              <a:latin typeface="Roboto Light"/>
              <a:ea typeface="Roboto Light"/>
              <a:cs typeface="Roboto Light"/>
              <a:sym typeface="Roboto Light"/>
            </a:endParaRPr>
          </a:p>
          <a:p>
            <a:pPr indent="-298450" lvl="0" marL="457200" rtl="0" algn="l">
              <a:spcBef>
                <a:spcPts val="0"/>
              </a:spcBef>
              <a:spcAft>
                <a:spcPts val="0"/>
              </a:spcAft>
              <a:buSzPts val="1100"/>
              <a:buFont typeface="Roboto Light"/>
              <a:buChar char="-"/>
            </a:pPr>
            <a:r>
              <a:rPr lang="es">
                <a:latin typeface="Roboto Light"/>
                <a:ea typeface="Roboto Light"/>
                <a:cs typeface="Roboto Light"/>
                <a:sym typeface="Roboto Light"/>
              </a:rPr>
              <a:t>Bomberman is a strategic, maze-based video game, in which users play against each other and strive to win by destroying their opponents with bombs.</a:t>
            </a:r>
            <a:endParaRPr>
              <a:latin typeface="Roboto Light"/>
              <a:ea typeface="Roboto Light"/>
              <a:cs typeface="Roboto Light"/>
              <a:sym typeface="Roboto Light"/>
            </a:endParaRPr>
          </a:p>
          <a:p>
            <a:pPr indent="0" lvl="0" marL="0" rtl="0" algn="l">
              <a:spcBef>
                <a:spcPts val="0"/>
              </a:spcBef>
              <a:spcAft>
                <a:spcPts val="0"/>
              </a:spcAft>
              <a:buNone/>
            </a:pPr>
            <a:r>
              <a:t/>
            </a:r>
            <a:endParaRPr>
              <a:latin typeface="Roboto Light"/>
              <a:ea typeface="Roboto Light"/>
              <a:cs typeface="Roboto Light"/>
              <a:sym typeface="Roboto Light"/>
            </a:endParaRPr>
          </a:p>
          <a:p>
            <a:pPr indent="-298450" lvl="1" marL="914400" rtl="0" algn="l">
              <a:spcBef>
                <a:spcPts val="0"/>
              </a:spcBef>
              <a:spcAft>
                <a:spcPts val="0"/>
              </a:spcAft>
              <a:buSzPts val="1100"/>
              <a:buFont typeface="Roboto Light"/>
              <a:buChar char="-"/>
            </a:pPr>
            <a:r>
              <a:rPr lang="es">
                <a:latin typeface="Roboto Light"/>
                <a:ea typeface="Roboto Light"/>
                <a:cs typeface="Roboto Light"/>
                <a:sym typeface="Roboto Light"/>
              </a:rPr>
              <a:t>In just a bit you’ll see the base functionality of the game and what it lacks. For starters it can’t only be played locally, users would have to download the files and the technologies needed to play the game. </a:t>
            </a:r>
            <a:endParaRPr>
              <a:latin typeface="Roboto Light"/>
              <a:ea typeface="Roboto Light"/>
              <a:cs typeface="Roboto Light"/>
              <a:sym typeface="Roboto Light"/>
            </a:endParaRPr>
          </a:p>
          <a:p>
            <a:pPr indent="-298450" lvl="1" marL="914400" rtl="0" algn="l">
              <a:spcBef>
                <a:spcPts val="0"/>
              </a:spcBef>
              <a:spcAft>
                <a:spcPts val="0"/>
              </a:spcAft>
              <a:buSzPts val="1100"/>
              <a:buFont typeface="Roboto Light"/>
              <a:buChar char="-"/>
            </a:pPr>
            <a:r>
              <a:t/>
            </a:r>
            <a:endParaRPr>
              <a:latin typeface="Roboto Light"/>
              <a:ea typeface="Roboto Light"/>
              <a:cs typeface="Roboto Light"/>
              <a:sym typeface="Roboto Light"/>
            </a:endParaRPr>
          </a:p>
          <a:p>
            <a:pPr indent="-298450" lvl="1" marL="914400" rtl="0" algn="l">
              <a:spcBef>
                <a:spcPts val="0"/>
              </a:spcBef>
              <a:spcAft>
                <a:spcPts val="0"/>
              </a:spcAft>
              <a:buSzPts val="1100"/>
              <a:buFont typeface="Roboto Light"/>
              <a:buChar char="-"/>
            </a:pPr>
            <a:r>
              <a:rPr lang="es">
                <a:latin typeface="Roboto Light"/>
                <a:ea typeface="Roboto Light"/>
                <a:cs typeface="Roboto Light"/>
                <a:sym typeface="Roboto Light"/>
              </a:rPr>
              <a:t>In terms of the game itself, there was a lot of gameplay logic missing, which we fixed up as i pass it to andrew in which he can speak to it in further detail </a:t>
            </a:r>
            <a:endParaRPr>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bb3dc62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bb3dc62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Some of the requirements/goals that we wanted to implement in our project are Movement, Gameplay/Functionality, and Server to allow for online play.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bb3dc62fd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bb3dc62fd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900">
                <a:solidFill>
                  <a:schemeClr val="dk1"/>
                </a:solidFill>
                <a:latin typeface="Roboto Light"/>
                <a:ea typeface="Roboto Light"/>
                <a:cs typeface="Roboto Light"/>
                <a:sym typeface="Roboto Light"/>
              </a:rPr>
              <a:t>The project itself is implemented in Node JS utilizing socket io technologies to implement multiplayer functionally. We implemented our project in JS as it is a great way to host the application on the web to make the game highly accessible for all players as well as easily maintainable as all users are always on the same version.</a:t>
            </a:r>
            <a:endParaRPr sz="900">
              <a:latin typeface="Roboto Light"/>
              <a:ea typeface="Roboto Light"/>
              <a:cs typeface="Roboto Light"/>
              <a:sym typeface="Roboto Light"/>
            </a:endParaRPr>
          </a:p>
          <a:p>
            <a:pPr indent="0" lvl="0" marL="0" rtl="0" algn="l">
              <a:lnSpc>
                <a:spcPct val="115000"/>
              </a:lnSpc>
              <a:spcBef>
                <a:spcPts val="1600"/>
              </a:spcBef>
              <a:spcAft>
                <a:spcPts val="0"/>
              </a:spcAft>
              <a:buClr>
                <a:schemeClr val="dk1"/>
              </a:buClr>
              <a:buSzPts val="1100"/>
              <a:buFont typeface="Arial"/>
              <a:buNone/>
            </a:pPr>
            <a:r>
              <a:rPr lang="es" sz="900">
                <a:latin typeface="Roboto Light"/>
                <a:ea typeface="Roboto Light"/>
                <a:cs typeface="Roboto Light"/>
                <a:sym typeface="Roboto Light"/>
              </a:rPr>
              <a:t>Heroku is a </a:t>
            </a:r>
            <a:r>
              <a:rPr lang="es" sz="900">
                <a:latin typeface="Roboto Light"/>
                <a:ea typeface="Roboto Light"/>
                <a:cs typeface="Roboto Light"/>
                <a:sym typeface="Roboto Light"/>
              </a:rPr>
              <a:t>club</a:t>
            </a:r>
            <a:r>
              <a:rPr lang="es" sz="900">
                <a:latin typeface="Roboto Light"/>
                <a:ea typeface="Roboto Light"/>
                <a:cs typeface="Roboto Light"/>
                <a:sym typeface="Roboto Light"/>
              </a:rPr>
              <a:t> based application which allows you to </a:t>
            </a:r>
            <a:r>
              <a:rPr lang="es" sz="900">
                <a:latin typeface="Roboto Light"/>
                <a:ea typeface="Roboto Light"/>
                <a:cs typeface="Roboto Light"/>
                <a:sym typeface="Roboto Light"/>
              </a:rPr>
              <a:t>deploy</a:t>
            </a:r>
            <a:r>
              <a:rPr lang="es" sz="900">
                <a:latin typeface="Roboto Light"/>
                <a:ea typeface="Roboto Light"/>
                <a:cs typeface="Roboto Light"/>
                <a:sym typeface="Roboto Light"/>
              </a:rPr>
              <a:t> Node JS over the web. Many hosting platforms do not support Node which is the main reason this was chosen.</a:t>
            </a:r>
            <a:endParaRPr sz="900">
              <a:latin typeface="Roboto Light"/>
              <a:ea typeface="Roboto Light"/>
              <a:cs typeface="Roboto Light"/>
              <a:sym typeface="Roboto Light"/>
            </a:endParaRPr>
          </a:p>
          <a:p>
            <a:pPr indent="0" lvl="0" marL="0" rtl="0" algn="l">
              <a:lnSpc>
                <a:spcPct val="115000"/>
              </a:lnSpc>
              <a:spcBef>
                <a:spcPts val="1600"/>
              </a:spcBef>
              <a:spcAft>
                <a:spcPts val="0"/>
              </a:spcAft>
              <a:buClr>
                <a:schemeClr val="dk1"/>
              </a:buClr>
              <a:buSzPts val="1100"/>
              <a:buFont typeface="Arial"/>
              <a:buNone/>
            </a:pPr>
            <a:r>
              <a:rPr lang="es" sz="900">
                <a:latin typeface="Roboto Light"/>
                <a:ea typeface="Roboto Light"/>
                <a:cs typeface="Roboto Light"/>
                <a:sym typeface="Roboto Light"/>
              </a:rPr>
              <a:t>Finally the last things we used for this project were Mocha/Chai to give us a unit testing framework in which we could write all of our automated testing, and JSDoc for documentation.</a:t>
            </a:r>
            <a:endParaRPr sz="900">
              <a:latin typeface="Roboto Light"/>
              <a:ea typeface="Roboto Light"/>
              <a:cs typeface="Roboto Light"/>
              <a:sym typeface="Roboto Light"/>
            </a:endParaRPr>
          </a:p>
          <a:p>
            <a:pPr indent="0" lvl="0" marL="0" rtl="0" algn="l">
              <a:lnSpc>
                <a:spcPct val="115000"/>
              </a:lnSpc>
              <a:spcBef>
                <a:spcPts val="1600"/>
              </a:spcBef>
              <a:spcAft>
                <a:spcPts val="0"/>
              </a:spcAft>
              <a:buClr>
                <a:schemeClr val="dk1"/>
              </a:buClr>
              <a:buSzPts val="1100"/>
              <a:buFont typeface="Arial"/>
              <a:buNone/>
            </a:pPr>
            <a:r>
              <a:rPr lang="es" sz="900">
                <a:latin typeface="Roboto Light"/>
                <a:ea typeface="Roboto Light"/>
                <a:cs typeface="Roboto Light"/>
                <a:sym typeface="Roboto Light"/>
              </a:rPr>
              <a:t>Now Eitan will show you the before and after versions of the project.</a:t>
            </a:r>
            <a:endParaRPr sz="900">
              <a:latin typeface="Roboto Light"/>
              <a:ea typeface="Roboto Light"/>
              <a:cs typeface="Roboto Light"/>
              <a:sym typeface="Roboto Light"/>
            </a:endParaRPr>
          </a:p>
          <a:p>
            <a:pPr indent="0" lvl="0" marL="0" rtl="0" algn="l">
              <a:lnSpc>
                <a:spcPct val="115000"/>
              </a:lnSpc>
              <a:spcBef>
                <a:spcPts val="1600"/>
              </a:spcBef>
              <a:spcAft>
                <a:spcPts val="0"/>
              </a:spcAft>
              <a:buClr>
                <a:schemeClr val="dk1"/>
              </a:buClr>
              <a:buSzPts val="1100"/>
              <a:buFont typeface="Arial"/>
              <a:buNone/>
            </a:pPr>
            <a:r>
              <a:t/>
            </a:r>
            <a:endParaRPr sz="900">
              <a:latin typeface="Roboto Light"/>
              <a:ea typeface="Roboto Light"/>
              <a:cs typeface="Roboto Light"/>
              <a:sym typeface="Roboto Light"/>
            </a:endParaRPr>
          </a:p>
          <a:p>
            <a:pPr indent="0" lvl="0" marL="0" rtl="0" algn="l">
              <a:lnSpc>
                <a:spcPct val="115000"/>
              </a:lnSpc>
              <a:spcBef>
                <a:spcPts val="1600"/>
              </a:spcBef>
              <a:spcAft>
                <a:spcPts val="0"/>
              </a:spcAft>
              <a:buClr>
                <a:schemeClr val="dk1"/>
              </a:buClr>
              <a:buSzPts val="1100"/>
              <a:buFont typeface="Arial"/>
              <a:buNone/>
            </a:pPr>
            <a:r>
              <a:t/>
            </a:r>
            <a:endParaRPr sz="900">
              <a:latin typeface="Roboto Light"/>
              <a:ea typeface="Roboto Light"/>
              <a:cs typeface="Roboto Light"/>
              <a:sym typeface="Roboto Light"/>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d564c3c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d564c3c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Not modular, everything was one large html file</a:t>
            </a:r>
            <a:endParaRPr/>
          </a:p>
          <a:p>
            <a:pPr indent="0" lvl="0" marL="0" rtl="0" algn="l">
              <a:spcBef>
                <a:spcPts val="0"/>
              </a:spcBef>
              <a:spcAft>
                <a:spcPts val="0"/>
              </a:spcAft>
              <a:buNone/>
            </a:pPr>
            <a:r>
              <a:rPr lang="es"/>
              <a:t>No endgame logic</a:t>
            </a:r>
            <a:endParaRPr/>
          </a:p>
          <a:p>
            <a:pPr indent="0" lvl="0" marL="0" rtl="0" algn="l">
              <a:spcBef>
                <a:spcPts val="0"/>
              </a:spcBef>
              <a:spcAft>
                <a:spcPts val="0"/>
              </a:spcAft>
              <a:buNone/>
            </a:pPr>
            <a:r>
              <a:rPr lang="es"/>
              <a:t>only one player can play locally</a:t>
            </a:r>
            <a:endParaRPr/>
          </a:p>
          <a:p>
            <a:pPr indent="0" lvl="0" marL="0" rtl="0" algn="l">
              <a:spcBef>
                <a:spcPts val="0"/>
              </a:spcBef>
              <a:spcAft>
                <a:spcPts val="0"/>
              </a:spcAft>
              <a:buNone/>
            </a:pPr>
            <a:r>
              <a:rPr b="1" lang="es"/>
              <a:t>Play old game</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5dc4e38d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dc4e38d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classes for objects like bombs and players and functions</a:t>
            </a:r>
            <a:endParaRPr/>
          </a:p>
          <a:p>
            <a:pPr indent="0" lvl="0" marL="0" rtl="0" algn="l">
              <a:spcBef>
                <a:spcPts val="0"/>
              </a:spcBef>
              <a:spcAft>
                <a:spcPts val="0"/>
              </a:spcAft>
              <a:buNone/>
            </a:pPr>
            <a:r>
              <a:rPr lang="es"/>
              <a:t>end game implementation and player deaths</a:t>
            </a:r>
            <a:endParaRPr/>
          </a:p>
          <a:p>
            <a:pPr indent="0" lvl="0" marL="0" rtl="0" algn="l">
              <a:spcBef>
                <a:spcPts val="0"/>
              </a:spcBef>
              <a:spcAft>
                <a:spcPts val="0"/>
              </a:spcAft>
              <a:buNone/>
            </a:pPr>
            <a:r>
              <a:rPr lang="es"/>
              <a:t>Power ups like sheild, adding more bombs at a time, and larger bomb radius make game more entertaining</a:t>
            </a:r>
            <a:endParaRPr/>
          </a:p>
          <a:p>
            <a:pPr indent="0" lvl="0" marL="0" rtl="0" algn="l">
              <a:spcBef>
                <a:spcPts val="0"/>
              </a:spcBef>
              <a:spcAft>
                <a:spcPts val="0"/>
              </a:spcAft>
              <a:buNone/>
            </a:pPr>
            <a:r>
              <a:rPr lang="es"/>
              <a:t>multiplayer hosted on heroku</a:t>
            </a:r>
            <a:endParaRPr/>
          </a:p>
          <a:p>
            <a:pPr indent="0" lvl="0" marL="0" rtl="0" algn="l">
              <a:spcBef>
                <a:spcPts val="0"/>
              </a:spcBef>
              <a:spcAft>
                <a:spcPts val="0"/>
              </a:spcAft>
              <a:buNone/>
            </a:pPr>
            <a:r>
              <a:rPr b="1" lang="es"/>
              <a:t>play our version</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5ba3f769e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ba3f769e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provide a more polished version of the original bomberman project by modularizing the code, completing game logic and adding functionality such as powerups and hosting it for anyone to play online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5d5c1b5ee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d5c1b5ee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lvl1pPr lvl="0" algn="r">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p:txBody>
      </p:sp>
      <p:sp>
        <p:nvSpPr>
          <p:cNvPr id="10" name="Google Shape;10;p2"/>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1"/>
          <p:cNvSpPr txBox="1"/>
          <p:nvPr>
            <p:ph idx="1" type="subTitle"/>
          </p:nvPr>
        </p:nvSpPr>
        <p:spPr>
          <a:xfrm>
            <a:off x="3874944" y="35234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8" name="Google Shape;68;p11"/>
          <p:cNvSpPr txBox="1"/>
          <p:nvPr>
            <p:ph idx="2" type="subTitle"/>
          </p:nvPr>
        </p:nvSpPr>
        <p:spPr>
          <a:xfrm>
            <a:off x="6042106" y="31921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69" name="Google Shape;69;p11"/>
          <p:cNvSpPr txBox="1"/>
          <p:nvPr>
            <p:ph idx="3" type="subTitle"/>
          </p:nvPr>
        </p:nvSpPr>
        <p:spPr>
          <a:xfrm>
            <a:off x="1707794" y="389105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E3E9ED"/>
              </a:buClr>
              <a:buSzPts val="900"/>
              <a:buNone/>
              <a:defRPr sz="900">
                <a:solidFill>
                  <a:srgbClr val="E3E9ED"/>
                </a:solidFill>
              </a:defRPr>
            </a:lvl1pPr>
            <a:lvl2pPr lvl="1" rtl="0" algn="ctr">
              <a:lnSpc>
                <a:spcPct val="100000"/>
              </a:lnSpc>
              <a:spcBef>
                <a:spcPts val="0"/>
              </a:spcBef>
              <a:spcAft>
                <a:spcPts val="0"/>
              </a:spcAft>
              <a:buClr>
                <a:srgbClr val="E3E9ED"/>
              </a:buClr>
              <a:buSzPts val="900"/>
              <a:buNone/>
              <a:defRPr sz="900">
                <a:solidFill>
                  <a:srgbClr val="E3E9ED"/>
                </a:solidFill>
              </a:defRPr>
            </a:lvl2pPr>
            <a:lvl3pPr lvl="2" rtl="0" algn="ctr">
              <a:lnSpc>
                <a:spcPct val="100000"/>
              </a:lnSpc>
              <a:spcBef>
                <a:spcPts val="0"/>
              </a:spcBef>
              <a:spcAft>
                <a:spcPts val="0"/>
              </a:spcAft>
              <a:buClr>
                <a:srgbClr val="E3E9ED"/>
              </a:buClr>
              <a:buSzPts val="900"/>
              <a:buNone/>
              <a:defRPr sz="900">
                <a:solidFill>
                  <a:srgbClr val="E3E9ED"/>
                </a:solidFill>
              </a:defRPr>
            </a:lvl3pPr>
            <a:lvl4pPr lvl="3" rtl="0" algn="ctr">
              <a:lnSpc>
                <a:spcPct val="100000"/>
              </a:lnSpc>
              <a:spcBef>
                <a:spcPts val="0"/>
              </a:spcBef>
              <a:spcAft>
                <a:spcPts val="0"/>
              </a:spcAft>
              <a:buClr>
                <a:srgbClr val="E3E9ED"/>
              </a:buClr>
              <a:buSzPts val="900"/>
              <a:buNone/>
              <a:defRPr sz="900">
                <a:solidFill>
                  <a:srgbClr val="E3E9ED"/>
                </a:solidFill>
              </a:defRPr>
            </a:lvl4pPr>
            <a:lvl5pPr lvl="4" rtl="0" algn="ctr">
              <a:lnSpc>
                <a:spcPct val="100000"/>
              </a:lnSpc>
              <a:spcBef>
                <a:spcPts val="0"/>
              </a:spcBef>
              <a:spcAft>
                <a:spcPts val="0"/>
              </a:spcAft>
              <a:buClr>
                <a:srgbClr val="E3E9ED"/>
              </a:buClr>
              <a:buSzPts val="900"/>
              <a:buNone/>
              <a:defRPr sz="900">
                <a:solidFill>
                  <a:srgbClr val="E3E9ED"/>
                </a:solidFill>
              </a:defRPr>
            </a:lvl5pPr>
            <a:lvl6pPr lvl="5" rtl="0" algn="ctr">
              <a:lnSpc>
                <a:spcPct val="100000"/>
              </a:lnSpc>
              <a:spcBef>
                <a:spcPts val="0"/>
              </a:spcBef>
              <a:spcAft>
                <a:spcPts val="0"/>
              </a:spcAft>
              <a:buClr>
                <a:srgbClr val="E3E9ED"/>
              </a:buClr>
              <a:buSzPts val="900"/>
              <a:buNone/>
              <a:defRPr sz="900">
                <a:solidFill>
                  <a:srgbClr val="E3E9ED"/>
                </a:solidFill>
              </a:defRPr>
            </a:lvl6pPr>
            <a:lvl7pPr lvl="6" rtl="0" algn="ctr">
              <a:lnSpc>
                <a:spcPct val="100000"/>
              </a:lnSpc>
              <a:spcBef>
                <a:spcPts val="0"/>
              </a:spcBef>
              <a:spcAft>
                <a:spcPts val="0"/>
              </a:spcAft>
              <a:buClr>
                <a:srgbClr val="E3E9ED"/>
              </a:buClr>
              <a:buSzPts val="900"/>
              <a:buNone/>
              <a:defRPr sz="900">
                <a:solidFill>
                  <a:srgbClr val="E3E9ED"/>
                </a:solidFill>
              </a:defRPr>
            </a:lvl7pPr>
            <a:lvl8pPr lvl="7" rtl="0" algn="ctr">
              <a:lnSpc>
                <a:spcPct val="100000"/>
              </a:lnSpc>
              <a:spcBef>
                <a:spcPts val="0"/>
              </a:spcBef>
              <a:spcAft>
                <a:spcPts val="0"/>
              </a:spcAft>
              <a:buClr>
                <a:srgbClr val="E3E9ED"/>
              </a:buClr>
              <a:buSzPts val="900"/>
              <a:buNone/>
              <a:defRPr sz="900">
                <a:solidFill>
                  <a:srgbClr val="E3E9ED"/>
                </a:solidFill>
              </a:defRPr>
            </a:lvl8pPr>
            <a:lvl9pPr lvl="8" rtl="0" algn="ctr">
              <a:lnSpc>
                <a:spcPct val="100000"/>
              </a:lnSpc>
              <a:spcBef>
                <a:spcPts val="0"/>
              </a:spcBef>
              <a:spcAft>
                <a:spcPts val="0"/>
              </a:spcAft>
              <a:buClr>
                <a:srgbClr val="E3E9ED"/>
              </a:buClr>
              <a:buSzPts val="900"/>
              <a:buNone/>
              <a:defRPr sz="900">
                <a:solidFill>
                  <a:srgbClr val="E3E9ED"/>
                </a:solidFill>
              </a:defRPr>
            </a:lvl9pPr>
          </a:lstStyle>
          <a:p/>
        </p:txBody>
      </p:sp>
      <p:sp>
        <p:nvSpPr>
          <p:cNvPr id="70" name="Google Shape;70;p11"/>
          <p:cNvSpPr txBox="1"/>
          <p:nvPr>
            <p:ph type="ctrTitle"/>
          </p:nvPr>
        </p:nvSpPr>
        <p:spPr>
          <a:xfrm>
            <a:off x="3533994" y="342222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1" name="Google Shape;71;p11"/>
          <p:cNvSpPr txBox="1"/>
          <p:nvPr>
            <p:ph idx="4" type="ctrTitle"/>
          </p:nvPr>
        </p:nvSpPr>
        <p:spPr>
          <a:xfrm>
            <a:off x="5701156" y="30964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2" name="Google Shape;72;p11"/>
          <p:cNvSpPr txBox="1"/>
          <p:nvPr>
            <p:ph idx="5" type="ctrTitle"/>
          </p:nvPr>
        </p:nvSpPr>
        <p:spPr>
          <a:xfrm>
            <a:off x="1366844" y="37896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rtl="0" algn="ctr">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73" name="Google Shape;73;p11"/>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4" name="Shape 74"/>
        <p:cNvGrpSpPr/>
        <p:nvPr/>
      </p:nvGrpSpPr>
      <p:grpSpPr>
        <a:xfrm>
          <a:off x="0" y="0"/>
          <a:ext cx="0" cy="0"/>
          <a:chOff x="0" y="0"/>
          <a:chExt cx="0" cy="0"/>
        </a:xfrm>
      </p:grpSpPr>
      <p:sp>
        <p:nvSpPr>
          <p:cNvPr id="75" name="Google Shape;75;p12"/>
          <p:cNvSpPr txBox="1"/>
          <p:nvPr>
            <p:ph type="ctrTitle"/>
          </p:nvPr>
        </p:nvSpPr>
        <p:spPr>
          <a:xfrm>
            <a:off x="5822506" y="25195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6" name="Google Shape;76;p12"/>
          <p:cNvSpPr txBox="1"/>
          <p:nvPr>
            <p:ph idx="2" type="ctrTitle"/>
          </p:nvPr>
        </p:nvSpPr>
        <p:spPr>
          <a:xfrm>
            <a:off x="5822506" y="39434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7" name="Google Shape;77;p12"/>
          <p:cNvSpPr txBox="1"/>
          <p:nvPr>
            <p:ph idx="3" type="ctrTitle"/>
          </p:nvPr>
        </p:nvSpPr>
        <p:spPr>
          <a:xfrm>
            <a:off x="5822506" y="3231488"/>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78" name="Google Shape;78;p12"/>
          <p:cNvSpPr txBox="1"/>
          <p:nvPr>
            <p:ph hasCustomPrompt="1" idx="4" type="title"/>
          </p:nvPr>
        </p:nvSpPr>
        <p:spPr>
          <a:xfrm>
            <a:off x="5822506" y="197182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79" name="Google Shape;79;p12"/>
          <p:cNvSpPr txBox="1"/>
          <p:nvPr>
            <p:ph hasCustomPrompt="1" idx="5" type="title"/>
          </p:nvPr>
        </p:nvSpPr>
        <p:spPr>
          <a:xfrm>
            <a:off x="5822506" y="27123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0" name="Google Shape;80;p12"/>
          <p:cNvSpPr txBox="1"/>
          <p:nvPr>
            <p:ph hasCustomPrompt="1" idx="6" type="title"/>
          </p:nvPr>
        </p:nvSpPr>
        <p:spPr>
          <a:xfrm>
            <a:off x="5822506" y="34422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81" name="Google Shape;81;p12"/>
          <p:cNvSpPr txBox="1"/>
          <p:nvPr>
            <p:ph idx="7"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EFFC1"/>
              </a:solidFill>
            </a:endParaRPr>
          </a:p>
        </p:txBody>
      </p:sp>
      <p:sp>
        <p:nvSpPr>
          <p:cNvPr id="86" name="Google Shape;86;p14"/>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87" name="Google Shape;87;p14"/>
          <p:cNvSpPr txBox="1"/>
          <p:nvPr>
            <p:ph idx="1" type="subTitle"/>
          </p:nvPr>
        </p:nvSpPr>
        <p:spPr>
          <a:xfrm>
            <a:off x="3986575" y="2421700"/>
            <a:ext cx="4470900" cy="187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ph idx="1" type="body"/>
          </p:nvPr>
        </p:nvSpPr>
        <p:spPr>
          <a:xfrm>
            <a:off x="810000" y="2169000"/>
            <a:ext cx="8520600" cy="34164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161234"/>
              </a:buClr>
              <a:buSzPts val="1000"/>
              <a:buChar char="●"/>
              <a:defRPr sz="1000">
                <a:solidFill>
                  <a:srgbClr val="161234"/>
                </a:solidFill>
              </a:defRPr>
            </a:lvl1pPr>
            <a:lvl2pPr indent="-292100" lvl="1" marL="914400" rtl="0">
              <a:lnSpc>
                <a:spcPct val="115000"/>
              </a:lnSpc>
              <a:spcBef>
                <a:spcPts val="1600"/>
              </a:spcBef>
              <a:spcAft>
                <a:spcPts val="0"/>
              </a:spcAft>
              <a:buClr>
                <a:srgbClr val="161234"/>
              </a:buClr>
              <a:buSzPts val="1000"/>
              <a:buChar char="○"/>
              <a:defRPr sz="1000">
                <a:solidFill>
                  <a:srgbClr val="161234"/>
                </a:solidFill>
              </a:defRPr>
            </a:lvl2pPr>
            <a:lvl3pPr indent="-292100" lvl="2" marL="1371600" rtl="0">
              <a:lnSpc>
                <a:spcPct val="115000"/>
              </a:lnSpc>
              <a:spcBef>
                <a:spcPts val="1600"/>
              </a:spcBef>
              <a:spcAft>
                <a:spcPts val="0"/>
              </a:spcAft>
              <a:buClr>
                <a:srgbClr val="161234"/>
              </a:buClr>
              <a:buSzPts val="1000"/>
              <a:buChar char="■"/>
              <a:defRPr sz="1000">
                <a:solidFill>
                  <a:srgbClr val="161234"/>
                </a:solidFill>
              </a:defRPr>
            </a:lvl3pPr>
            <a:lvl4pPr indent="-292100" lvl="3" marL="1828800" rtl="0">
              <a:lnSpc>
                <a:spcPct val="115000"/>
              </a:lnSpc>
              <a:spcBef>
                <a:spcPts val="1600"/>
              </a:spcBef>
              <a:spcAft>
                <a:spcPts val="0"/>
              </a:spcAft>
              <a:buClr>
                <a:srgbClr val="161234"/>
              </a:buClr>
              <a:buSzPts val="1000"/>
              <a:buChar char="●"/>
              <a:defRPr sz="1000">
                <a:solidFill>
                  <a:srgbClr val="161234"/>
                </a:solidFill>
              </a:defRPr>
            </a:lvl4pPr>
            <a:lvl5pPr indent="-292100" lvl="4" marL="2286000" rtl="0">
              <a:lnSpc>
                <a:spcPct val="115000"/>
              </a:lnSpc>
              <a:spcBef>
                <a:spcPts val="1600"/>
              </a:spcBef>
              <a:spcAft>
                <a:spcPts val="0"/>
              </a:spcAft>
              <a:buClr>
                <a:srgbClr val="161234"/>
              </a:buClr>
              <a:buSzPts val="1000"/>
              <a:buChar char="○"/>
              <a:defRPr sz="1000">
                <a:solidFill>
                  <a:srgbClr val="161234"/>
                </a:solidFill>
              </a:defRPr>
            </a:lvl5pPr>
            <a:lvl6pPr indent="-292100" lvl="5" marL="2743200" rtl="0">
              <a:lnSpc>
                <a:spcPct val="115000"/>
              </a:lnSpc>
              <a:spcBef>
                <a:spcPts val="1600"/>
              </a:spcBef>
              <a:spcAft>
                <a:spcPts val="0"/>
              </a:spcAft>
              <a:buClr>
                <a:srgbClr val="161234"/>
              </a:buClr>
              <a:buSzPts val="1000"/>
              <a:buChar char="■"/>
              <a:defRPr sz="1000">
                <a:solidFill>
                  <a:srgbClr val="161234"/>
                </a:solidFill>
              </a:defRPr>
            </a:lvl6pPr>
            <a:lvl7pPr indent="-292100" lvl="6" marL="3200400" rtl="0">
              <a:lnSpc>
                <a:spcPct val="115000"/>
              </a:lnSpc>
              <a:spcBef>
                <a:spcPts val="1600"/>
              </a:spcBef>
              <a:spcAft>
                <a:spcPts val="0"/>
              </a:spcAft>
              <a:buClr>
                <a:srgbClr val="161234"/>
              </a:buClr>
              <a:buSzPts val="1000"/>
              <a:buChar char="●"/>
              <a:defRPr sz="1000">
                <a:solidFill>
                  <a:srgbClr val="161234"/>
                </a:solidFill>
              </a:defRPr>
            </a:lvl7pPr>
            <a:lvl8pPr indent="-292100" lvl="7" marL="3657600" rtl="0">
              <a:lnSpc>
                <a:spcPct val="115000"/>
              </a:lnSpc>
              <a:spcBef>
                <a:spcPts val="1600"/>
              </a:spcBef>
              <a:spcAft>
                <a:spcPts val="0"/>
              </a:spcAft>
              <a:buClr>
                <a:srgbClr val="161234"/>
              </a:buClr>
              <a:buSzPts val="1000"/>
              <a:buChar char="○"/>
              <a:defRPr sz="1000">
                <a:solidFill>
                  <a:srgbClr val="161234"/>
                </a:solidFill>
              </a:defRPr>
            </a:lvl8pPr>
            <a:lvl9pPr indent="-292100" lvl="8" marL="4114800" rtl="0">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15"/>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ph idx="1" type="body"/>
          </p:nvPr>
        </p:nvSpPr>
        <p:spPr>
          <a:xfrm>
            <a:off x="810000" y="1478150"/>
            <a:ext cx="8520600" cy="3416400"/>
          </a:xfrm>
          <a:prstGeom prst="rect">
            <a:avLst/>
          </a:prstGeom>
        </p:spPr>
        <p:txBody>
          <a:bodyPr anchorCtr="0" anchor="t" bIns="91425" lIns="91425" spcFirstLastPara="1" rIns="91425" wrap="square" tIns="91425">
            <a:noAutofit/>
          </a:bodyPr>
          <a:lstStyle>
            <a:lvl1pPr indent="-279400" lvl="0" marL="457200" rtl="0">
              <a:lnSpc>
                <a:spcPct val="115000"/>
              </a:lnSpc>
              <a:spcBef>
                <a:spcPts val="0"/>
              </a:spcBef>
              <a:spcAft>
                <a:spcPts val="0"/>
              </a:spcAft>
              <a:buClr>
                <a:srgbClr val="1EFFC1"/>
              </a:buClr>
              <a:buSzPts val="800"/>
              <a:buChar char="●"/>
              <a:defRPr sz="800">
                <a:solidFill>
                  <a:srgbClr val="1EFFC1"/>
                </a:solidFill>
              </a:defRPr>
            </a:lvl1pPr>
            <a:lvl2pPr indent="-279400" lvl="1" marL="914400" rtl="0">
              <a:lnSpc>
                <a:spcPct val="115000"/>
              </a:lnSpc>
              <a:spcBef>
                <a:spcPts val="1600"/>
              </a:spcBef>
              <a:spcAft>
                <a:spcPts val="0"/>
              </a:spcAft>
              <a:buClr>
                <a:srgbClr val="1EFFC1"/>
              </a:buClr>
              <a:buSzPts val="800"/>
              <a:buChar char="○"/>
              <a:defRPr sz="800">
                <a:solidFill>
                  <a:srgbClr val="1EFFC1"/>
                </a:solidFill>
              </a:defRPr>
            </a:lvl2pPr>
            <a:lvl3pPr indent="-279400" lvl="2" marL="1371600" rtl="0">
              <a:lnSpc>
                <a:spcPct val="115000"/>
              </a:lnSpc>
              <a:spcBef>
                <a:spcPts val="1600"/>
              </a:spcBef>
              <a:spcAft>
                <a:spcPts val="0"/>
              </a:spcAft>
              <a:buClr>
                <a:srgbClr val="1EFFC1"/>
              </a:buClr>
              <a:buSzPts val="800"/>
              <a:buChar char="■"/>
              <a:defRPr sz="800">
                <a:solidFill>
                  <a:srgbClr val="1EFFC1"/>
                </a:solidFill>
              </a:defRPr>
            </a:lvl3pPr>
            <a:lvl4pPr indent="-279400" lvl="3" marL="1828800" rtl="0">
              <a:lnSpc>
                <a:spcPct val="115000"/>
              </a:lnSpc>
              <a:spcBef>
                <a:spcPts val="1600"/>
              </a:spcBef>
              <a:spcAft>
                <a:spcPts val="0"/>
              </a:spcAft>
              <a:buClr>
                <a:srgbClr val="1EFFC1"/>
              </a:buClr>
              <a:buSzPts val="800"/>
              <a:buChar char="●"/>
              <a:defRPr sz="800">
                <a:solidFill>
                  <a:srgbClr val="1EFFC1"/>
                </a:solidFill>
              </a:defRPr>
            </a:lvl4pPr>
            <a:lvl5pPr indent="-279400" lvl="4" marL="2286000" rtl="0">
              <a:lnSpc>
                <a:spcPct val="115000"/>
              </a:lnSpc>
              <a:spcBef>
                <a:spcPts val="1600"/>
              </a:spcBef>
              <a:spcAft>
                <a:spcPts val="0"/>
              </a:spcAft>
              <a:buClr>
                <a:srgbClr val="1EFFC1"/>
              </a:buClr>
              <a:buSzPts val="800"/>
              <a:buChar char="○"/>
              <a:defRPr sz="800">
                <a:solidFill>
                  <a:srgbClr val="1EFFC1"/>
                </a:solidFill>
              </a:defRPr>
            </a:lvl5pPr>
            <a:lvl6pPr indent="-279400" lvl="5" marL="2743200" rtl="0">
              <a:lnSpc>
                <a:spcPct val="115000"/>
              </a:lnSpc>
              <a:spcBef>
                <a:spcPts val="1600"/>
              </a:spcBef>
              <a:spcAft>
                <a:spcPts val="0"/>
              </a:spcAft>
              <a:buClr>
                <a:srgbClr val="1EFFC1"/>
              </a:buClr>
              <a:buSzPts val="800"/>
              <a:buChar char="■"/>
              <a:defRPr sz="800">
                <a:solidFill>
                  <a:srgbClr val="1EFFC1"/>
                </a:solidFill>
              </a:defRPr>
            </a:lvl6pPr>
            <a:lvl7pPr indent="-279400" lvl="6" marL="3200400" rtl="0">
              <a:lnSpc>
                <a:spcPct val="115000"/>
              </a:lnSpc>
              <a:spcBef>
                <a:spcPts val="1600"/>
              </a:spcBef>
              <a:spcAft>
                <a:spcPts val="0"/>
              </a:spcAft>
              <a:buClr>
                <a:srgbClr val="1EFFC1"/>
              </a:buClr>
              <a:buSzPts val="800"/>
              <a:buChar char="●"/>
              <a:defRPr sz="800">
                <a:solidFill>
                  <a:srgbClr val="1EFFC1"/>
                </a:solidFill>
              </a:defRPr>
            </a:lvl7pPr>
            <a:lvl8pPr indent="-279400" lvl="7" marL="3657600" rtl="0">
              <a:lnSpc>
                <a:spcPct val="115000"/>
              </a:lnSpc>
              <a:spcBef>
                <a:spcPts val="1600"/>
              </a:spcBef>
              <a:spcAft>
                <a:spcPts val="0"/>
              </a:spcAft>
              <a:buClr>
                <a:srgbClr val="1EFFC1"/>
              </a:buClr>
              <a:buSzPts val="800"/>
              <a:buChar char="○"/>
              <a:defRPr sz="800">
                <a:solidFill>
                  <a:srgbClr val="1EFFC1"/>
                </a:solidFill>
              </a:defRPr>
            </a:lvl8pPr>
            <a:lvl9pPr indent="-279400" lvl="8" marL="4114800" rtl="0">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16"/>
          <p:cNvSpPr txBox="1"/>
          <p:nvPr>
            <p:ph type="ctrTitle"/>
          </p:nvPr>
        </p:nvSpPr>
        <p:spPr>
          <a:xfrm>
            <a:off x="892325" y="644550"/>
            <a:ext cx="79401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13" name="Google Shape;13;p3"/>
          <p:cNvSpPr txBox="1"/>
          <p:nvPr>
            <p:ph idx="1" type="subTitle"/>
          </p:nvPr>
        </p:nvSpPr>
        <p:spPr>
          <a:xfrm>
            <a:off x="6411225" y="21219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4" name="Google Shape;14;p3"/>
          <p:cNvSpPr txBox="1"/>
          <p:nvPr>
            <p:ph hasCustomPrompt="1" idx="2" type="title"/>
          </p:nvPr>
        </p:nvSpPr>
        <p:spPr>
          <a:xfrm>
            <a:off x="5167125" y="190125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5" name="Google Shape;15;p3"/>
          <p:cNvSpPr txBox="1"/>
          <p:nvPr>
            <p:ph idx="3" type="subTitle"/>
          </p:nvPr>
        </p:nvSpPr>
        <p:spPr>
          <a:xfrm>
            <a:off x="6411225" y="304660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6" name="Google Shape;16;p3"/>
          <p:cNvSpPr txBox="1"/>
          <p:nvPr>
            <p:ph hasCustomPrompt="1" idx="4" type="title"/>
          </p:nvPr>
        </p:nvSpPr>
        <p:spPr>
          <a:xfrm>
            <a:off x="5167125" y="2797975"/>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7" name="Google Shape;17;p3"/>
          <p:cNvSpPr txBox="1"/>
          <p:nvPr>
            <p:ph idx="5" type="subTitle"/>
          </p:nvPr>
        </p:nvSpPr>
        <p:spPr>
          <a:xfrm>
            <a:off x="6411225" y="3935450"/>
            <a:ext cx="1889400" cy="50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rtl="0" algn="ctr">
              <a:lnSpc>
                <a:spcPct val="100000"/>
              </a:lnSpc>
              <a:spcBef>
                <a:spcPts val="0"/>
              </a:spcBef>
              <a:spcAft>
                <a:spcPts val="0"/>
              </a:spcAft>
              <a:buClr>
                <a:srgbClr val="48FFD5"/>
              </a:buClr>
              <a:buSzPts val="900"/>
              <a:buNone/>
              <a:defRPr sz="900">
                <a:solidFill>
                  <a:srgbClr val="48FFD5"/>
                </a:solidFill>
              </a:defRPr>
            </a:lvl2pPr>
            <a:lvl3pPr lvl="2" rtl="0" algn="ctr">
              <a:lnSpc>
                <a:spcPct val="100000"/>
              </a:lnSpc>
              <a:spcBef>
                <a:spcPts val="0"/>
              </a:spcBef>
              <a:spcAft>
                <a:spcPts val="0"/>
              </a:spcAft>
              <a:buClr>
                <a:srgbClr val="48FFD5"/>
              </a:buClr>
              <a:buSzPts val="900"/>
              <a:buNone/>
              <a:defRPr sz="900">
                <a:solidFill>
                  <a:srgbClr val="48FFD5"/>
                </a:solidFill>
              </a:defRPr>
            </a:lvl3pPr>
            <a:lvl4pPr lvl="3" rtl="0" algn="ctr">
              <a:lnSpc>
                <a:spcPct val="100000"/>
              </a:lnSpc>
              <a:spcBef>
                <a:spcPts val="0"/>
              </a:spcBef>
              <a:spcAft>
                <a:spcPts val="0"/>
              </a:spcAft>
              <a:buClr>
                <a:srgbClr val="48FFD5"/>
              </a:buClr>
              <a:buSzPts val="900"/>
              <a:buNone/>
              <a:defRPr sz="900">
                <a:solidFill>
                  <a:srgbClr val="48FFD5"/>
                </a:solidFill>
              </a:defRPr>
            </a:lvl4pPr>
            <a:lvl5pPr lvl="4" rtl="0" algn="ctr">
              <a:lnSpc>
                <a:spcPct val="100000"/>
              </a:lnSpc>
              <a:spcBef>
                <a:spcPts val="0"/>
              </a:spcBef>
              <a:spcAft>
                <a:spcPts val="0"/>
              </a:spcAft>
              <a:buClr>
                <a:srgbClr val="48FFD5"/>
              </a:buClr>
              <a:buSzPts val="900"/>
              <a:buNone/>
              <a:defRPr sz="900">
                <a:solidFill>
                  <a:srgbClr val="48FFD5"/>
                </a:solidFill>
              </a:defRPr>
            </a:lvl5pPr>
            <a:lvl6pPr lvl="5" rtl="0" algn="ctr">
              <a:lnSpc>
                <a:spcPct val="100000"/>
              </a:lnSpc>
              <a:spcBef>
                <a:spcPts val="0"/>
              </a:spcBef>
              <a:spcAft>
                <a:spcPts val="0"/>
              </a:spcAft>
              <a:buClr>
                <a:srgbClr val="48FFD5"/>
              </a:buClr>
              <a:buSzPts val="900"/>
              <a:buNone/>
              <a:defRPr sz="900">
                <a:solidFill>
                  <a:srgbClr val="48FFD5"/>
                </a:solidFill>
              </a:defRPr>
            </a:lvl6pPr>
            <a:lvl7pPr lvl="6" rtl="0" algn="ctr">
              <a:lnSpc>
                <a:spcPct val="100000"/>
              </a:lnSpc>
              <a:spcBef>
                <a:spcPts val="0"/>
              </a:spcBef>
              <a:spcAft>
                <a:spcPts val="0"/>
              </a:spcAft>
              <a:buClr>
                <a:srgbClr val="48FFD5"/>
              </a:buClr>
              <a:buSzPts val="900"/>
              <a:buNone/>
              <a:defRPr sz="900">
                <a:solidFill>
                  <a:srgbClr val="48FFD5"/>
                </a:solidFill>
              </a:defRPr>
            </a:lvl7pPr>
            <a:lvl8pPr lvl="7" rtl="0" algn="ctr">
              <a:lnSpc>
                <a:spcPct val="100000"/>
              </a:lnSpc>
              <a:spcBef>
                <a:spcPts val="0"/>
              </a:spcBef>
              <a:spcAft>
                <a:spcPts val="0"/>
              </a:spcAft>
              <a:buClr>
                <a:srgbClr val="48FFD5"/>
              </a:buClr>
              <a:buSzPts val="900"/>
              <a:buNone/>
              <a:defRPr sz="900">
                <a:solidFill>
                  <a:srgbClr val="48FFD5"/>
                </a:solidFill>
              </a:defRPr>
            </a:lvl8pPr>
            <a:lvl9pPr lvl="8" rtl="0"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3"/>
          <p:cNvSpPr txBox="1"/>
          <p:nvPr>
            <p:ph hasCustomPrompt="1" idx="6" type="title"/>
          </p:nvPr>
        </p:nvSpPr>
        <p:spPr>
          <a:xfrm>
            <a:off x="5167125" y="3694700"/>
            <a:ext cx="1176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lgn="r">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19" name="Google Shape;19;p3"/>
          <p:cNvSpPr txBox="1"/>
          <p:nvPr>
            <p:ph idx="7" type="subTitle"/>
          </p:nvPr>
        </p:nvSpPr>
        <p:spPr>
          <a:xfrm>
            <a:off x="725750" y="21219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3"/>
          <p:cNvSpPr txBox="1"/>
          <p:nvPr>
            <p:ph hasCustomPrompt="1" idx="8" type="title"/>
          </p:nvPr>
        </p:nvSpPr>
        <p:spPr>
          <a:xfrm>
            <a:off x="2827575" y="190125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1" name="Google Shape;21;p3"/>
          <p:cNvSpPr txBox="1"/>
          <p:nvPr>
            <p:ph idx="9" type="subTitle"/>
          </p:nvPr>
        </p:nvSpPr>
        <p:spPr>
          <a:xfrm>
            <a:off x="725750" y="304660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3"/>
          <p:cNvSpPr txBox="1"/>
          <p:nvPr>
            <p:ph hasCustomPrompt="1" idx="13" type="title"/>
          </p:nvPr>
        </p:nvSpPr>
        <p:spPr>
          <a:xfrm>
            <a:off x="2827575" y="2797975"/>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3" name="Google Shape;23;p3"/>
          <p:cNvSpPr txBox="1"/>
          <p:nvPr>
            <p:ph idx="14" type="subTitle"/>
          </p:nvPr>
        </p:nvSpPr>
        <p:spPr>
          <a:xfrm>
            <a:off x="725750" y="3935450"/>
            <a:ext cx="2010000" cy="502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8FFD5"/>
              </a:buClr>
              <a:buSzPts val="900"/>
              <a:buNone/>
              <a:defRPr sz="900">
                <a:solidFill>
                  <a:srgbClr val="48FFD5"/>
                </a:solidFill>
              </a:defRPr>
            </a:lvl1pPr>
            <a:lvl2pPr lvl="1" rtl="0" algn="r">
              <a:lnSpc>
                <a:spcPct val="100000"/>
              </a:lnSpc>
              <a:spcBef>
                <a:spcPts val="0"/>
              </a:spcBef>
              <a:spcAft>
                <a:spcPts val="0"/>
              </a:spcAft>
              <a:buClr>
                <a:srgbClr val="48FFD5"/>
              </a:buClr>
              <a:buSzPts val="900"/>
              <a:buNone/>
              <a:defRPr sz="900">
                <a:solidFill>
                  <a:srgbClr val="48FFD5"/>
                </a:solidFill>
              </a:defRPr>
            </a:lvl2pPr>
            <a:lvl3pPr lvl="2" rtl="0" algn="r">
              <a:lnSpc>
                <a:spcPct val="100000"/>
              </a:lnSpc>
              <a:spcBef>
                <a:spcPts val="0"/>
              </a:spcBef>
              <a:spcAft>
                <a:spcPts val="0"/>
              </a:spcAft>
              <a:buClr>
                <a:srgbClr val="48FFD5"/>
              </a:buClr>
              <a:buSzPts val="900"/>
              <a:buNone/>
              <a:defRPr sz="900">
                <a:solidFill>
                  <a:srgbClr val="48FFD5"/>
                </a:solidFill>
              </a:defRPr>
            </a:lvl3pPr>
            <a:lvl4pPr lvl="3" rtl="0" algn="r">
              <a:lnSpc>
                <a:spcPct val="100000"/>
              </a:lnSpc>
              <a:spcBef>
                <a:spcPts val="0"/>
              </a:spcBef>
              <a:spcAft>
                <a:spcPts val="0"/>
              </a:spcAft>
              <a:buClr>
                <a:srgbClr val="48FFD5"/>
              </a:buClr>
              <a:buSzPts val="900"/>
              <a:buNone/>
              <a:defRPr sz="900">
                <a:solidFill>
                  <a:srgbClr val="48FFD5"/>
                </a:solidFill>
              </a:defRPr>
            </a:lvl4pPr>
            <a:lvl5pPr lvl="4" rtl="0" algn="r">
              <a:lnSpc>
                <a:spcPct val="100000"/>
              </a:lnSpc>
              <a:spcBef>
                <a:spcPts val="0"/>
              </a:spcBef>
              <a:spcAft>
                <a:spcPts val="0"/>
              </a:spcAft>
              <a:buClr>
                <a:srgbClr val="48FFD5"/>
              </a:buClr>
              <a:buSzPts val="900"/>
              <a:buNone/>
              <a:defRPr sz="900">
                <a:solidFill>
                  <a:srgbClr val="48FFD5"/>
                </a:solidFill>
              </a:defRPr>
            </a:lvl5pPr>
            <a:lvl6pPr lvl="5" rtl="0" algn="r">
              <a:lnSpc>
                <a:spcPct val="100000"/>
              </a:lnSpc>
              <a:spcBef>
                <a:spcPts val="0"/>
              </a:spcBef>
              <a:spcAft>
                <a:spcPts val="0"/>
              </a:spcAft>
              <a:buClr>
                <a:srgbClr val="48FFD5"/>
              </a:buClr>
              <a:buSzPts val="900"/>
              <a:buNone/>
              <a:defRPr sz="900">
                <a:solidFill>
                  <a:srgbClr val="48FFD5"/>
                </a:solidFill>
              </a:defRPr>
            </a:lvl6pPr>
            <a:lvl7pPr lvl="6" rtl="0" algn="r">
              <a:lnSpc>
                <a:spcPct val="100000"/>
              </a:lnSpc>
              <a:spcBef>
                <a:spcPts val="0"/>
              </a:spcBef>
              <a:spcAft>
                <a:spcPts val="0"/>
              </a:spcAft>
              <a:buClr>
                <a:srgbClr val="48FFD5"/>
              </a:buClr>
              <a:buSzPts val="900"/>
              <a:buNone/>
              <a:defRPr sz="900">
                <a:solidFill>
                  <a:srgbClr val="48FFD5"/>
                </a:solidFill>
              </a:defRPr>
            </a:lvl7pPr>
            <a:lvl8pPr lvl="7" rtl="0" algn="r">
              <a:lnSpc>
                <a:spcPct val="100000"/>
              </a:lnSpc>
              <a:spcBef>
                <a:spcPts val="0"/>
              </a:spcBef>
              <a:spcAft>
                <a:spcPts val="0"/>
              </a:spcAft>
              <a:buClr>
                <a:srgbClr val="48FFD5"/>
              </a:buClr>
              <a:buSzPts val="900"/>
              <a:buNone/>
              <a:defRPr sz="900">
                <a:solidFill>
                  <a:srgbClr val="48FFD5"/>
                </a:solidFill>
              </a:defRPr>
            </a:lvl8pPr>
            <a:lvl9pPr lvl="8" rtl="0"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3"/>
          <p:cNvSpPr txBox="1"/>
          <p:nvPr>
            <p:ph hasCustomPrompt="1" idx="15" type="title"/>
          </p:nvPr>
        </p:nvSpPr>
        <p:spPr>
          <a:xfrm>
            <a:off x="2827575" y="3694700"/>
            <a:ext cx="1176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a:r>
              <a:t>xx%</a:t>
            </a:r>
          </a:p>
        </p:txBody>
      </p:sp>
      <p:sp>
        <p:nvSpPr>
          <p:cNvPr id="25" name="Google Shape;25;p3"/>
          <p:cNvSpPr txBox="1"/>
          <p:nvPr>
            <p:ph idx="16" type="ctrTitle"/>
          </p:nvPr>
        </p:nvSpPr>
        <p:spPr>
          <a:xfrm>
            <a:off x="643488" y="20507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6" name="Google Shape;26;p3"/>
          <p:cNvSpPr txBox="1"/>
          <p:nvPr>
            <p:ph idx="17" type="ctrTitle"/>
          </p:nvPr>
        </p:nvSpPr>
        <p:spPr>
          <a:xfrm>
            <a:off x="643488" y="2974963"/>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7" name="Google Shape;27;p3"/>
          <p:cNvSpPr txBox="1"/>
          <p:nvPr>
            <p:ph idx="18" type="ctrTitle"/>
          </p:nvPr>
        </p:nvSpPr>
        <p:spPr>
          <a:xfrm>
            <a:off x="643488" y="3863900"/>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8" name="Google Shape;28;p3"/>
          <p:cNvSpPr txBox="1"/>
          <p:nvPr>
            <p:ph idx="19" type="ctrTitle"/>
          </p:nvPr>
        </p:nvSpPr>
        <p:spPr>
          <a:xfrm>
            <a:off x="6424513" y="20507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29" name="Google Shape;29;p3"/>
          <p:cNvSpPr txBox="1"/>
          <p:nvPr>
            <p:ph idx="20" type="ctrTitle"/>
          </p:nvPr>
        </p:nvSpPr>
        <p:spPr>
          <a:xfrm>
            <a:off x="6424513" y="297496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3"/>
          <p:cNvSpPr txBox="1"/>
          <p:nvPr>
            <p:ph idx="21" type="ctrTitle"/>
          </p:nvPr>
        </p:nvSpPr>
        <p:spPr>
          <a:xfrm>
            <a:off x="6424513" y="38639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
        <p:nvSpPr>
          <p:cNvPr id="33" name="Google Shape;33;p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34" name="Shape 34"/>
        <p:cNvGrpSpPr/>
        <p:nvPr/>
      </p:nvGrpSpPr>
      <p:grpSpPr>
        <a:xfrm>
          <a:off x="0" y="0"/>
          <a:ext cx="0" cy="0"/>
          <a:chOff x="0" y="0"/>
          <a:chExt cx="0" cy="0"/>
        </a:xfrm>
      </p:grpSpPr>
      <p:sp>
        <p:nvSpPr>
          <p:cNvPr id="35" name="Google Shape;35;p5"/>
          <p:cNvSpPr txBox="1"/>
          <p:nvPr>
            <p:ph idx="1" type="subTitle"/>
          </p:nvPr>
        </p:nvSpPr>
        <p:spPr>
          <a:xfrm>
            <a:off x="819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6" name="Google Shape;36;p5"/>
          <p:cNvSpPr txBox="1"/>
          <p:nvPr>
            <p:ph idx="2" type="subTitle"/>
          </p:nvPr>
        </p:nvSpPr>
        <p:spPr>
          <a:xfrm>
            <a:off x="6434656"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7" name="Google Shape;37;p5"/>
          <p:cNvSpPr txBox="1"/>
          <p:nvPr>
            <p:ph idx="3" type="subTitle"/>
          </p:nvPr>
        </p:nvSpPr>
        <p:spPr>
          <a:xfrm>
            <a:off x="3633931" y="3340125"/>
            <a:ext cx="18894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None/>
              <a:defRPr sz="1100">
                <a:solidFill>
                  <a:srgbClr val="FFFFFF"/>
                </a:solidFill>
              </a:defRPr>
            </a:lvl1pPr>
            <a:lvl2pPr lvl="1" rtl="0" algn="ctr">
              <a:lnSpc>
                <a:spcPct val="100000"/>
              </a:lnSpc>
              <a:spcBef>
                <a:spcPts val="0"/>
              </a:spcBef>
              <a:spcAft>
                <a:spcPts val="0"/>
              </a:spcAft>
              <a:buClr>
                <a:srgbClr val="FFFFFF"/>
              </a:buClr>
              <a:buSzPts val="1100"/>
              <a:buNone/>
              <a:defRPr sz="1100">
                <a:solidFill>
                  <a:srgbClr val="FFFFFF"/>
                </a:solidFill>
              </a:defRPr>
            </a:lvl2pPr>
            <a:lvl3pPr lvl="2" rtl="0" algn="ctr">
              <a:lnSpc>
                <a:spcPct val="100000"/>
              </a:lnSpc>
              <a:spcBef>
                <a:spcPts val="0"/>
              </a:spcBef>
              <a:spcAft>
                <a:spcPts val="0"/>
              </a:spcAft>
              <a:buClr>
                <a:srgbClr val="FFFFFF"/>
              </a:buClr>
              <a:buSzPts val="1100"/>
              <a:buNone/>
              <a:defRPr sz="1100">
                <a:solidFill>
                  <a:srgbClr val="FFFFFF"/>
                </a:solidFill>
              </a:defRPr>
            </a:lvl3pPr>
            <a:lvl4pPr lvl="3" rtl="0" algn="ctr">
              <a:lnSpc>
                <a:spcPct val="100000"/>
              </a:lnSpc>
              <a:spcBef>
                <a:spcPts val="0"/>
              </a:spcBef>
              <a:spcAft>
                <a:spcPts val="0"/>
              </a:spcAft>
              <a:buClr>
                <a:srgbClr val="FFFFFF"/>
              </a:buClr>
              <a:buSzPts val="1100"/>
              <a:buNone/>
              <a:defRPr sz="1100">
                <a:solidFill>
                  <a:srgbClr val="FFFFFF"/>
                </a:solidFill>
              </a:defRPr>
            </a:lvl4pPr>
            <a:lvl5pPr lvl="4" rtl="0" algn="ctr">
              <a:lnSpc>
                <a:spcPct val="100000"/>
              </a:lnSpc>
              <a:spcBef>
                <a:spcPts val="0"/>
              </a:spcBef>
              <a:spcAft>
                <a:spcPts val="0"/>
              </a:spcAft>
              <a:buClr>
                <a:srgbClr val="FFFFFF"/>
              </a:buClr>
              <a:buSzPts val="1100"/>
              <a:buNone/>
              <a:defRPr sz="1100">
                <a:solidFill>
                  <a:srgbClr val="FFFFFF"/>
                </a:solidFill>
              </a:defRPr>
            </a:lvl5pPr>
            <a:lvl6pPr lvl="5" rtl="0" algn="ctr">
              <a:lnSpc>
                <a:spcPct val="100000"/>
              </a:lnSpc>
              <a:spcBef>
                <a:spcPts val="0"/>
              </a:spcBef>
              <a:spcAft>
                <a:spcPts val="0"/>
              </a:spcAft>
              <a:buClr>
                <a:srgbClr val="FFFFFF"/>
              </a:buClr>
              <a:buSzPts val="1100"/>
              <a:buNone/>
              <a:defRPr sz="1100">
                <a:solidFill>
                  <a:srgbClr val="FFFFFF"/>
                </a:solidFill>
              </a:defRPr>
            </a:lvl6pPr>
            <a:lvl7pPr lvl="6" rtl="0" algn="ctr">
              <a:lnSpc>
                <a:spcPct val="100000"/>
              </a:lnSpc>
              <a:spcBef>
                <a:spcPts val="0"/>
              </a:spcBef>
              <a:spcAft>
                <a:spcPts val="0"/>
              </a:spcAft>
              <a:buClr>
                <a:srgbClr val="FFFFFF"/>
              </a:buClr>
              <a:buSzPts val="1100"/>
              <a:buNone/>
              <a:defRPr sz="1100">
                <a:solidFill>
                  <a:srgbClr val="FFFFFF"/>
                </a:solidFill>
              </a:defRPr>
            </a:lvl7pPr>
            <a:lvl8pPr lvl="7" rtl="0" algn="ctr">
              <a:lnSpc>
                <a:spcPct val="100000"/>
              </a:lnSpc>
              <a:spcBef>
                <a:spcPts val="0"/>
              </a:spcBef>
              <a:spcAft>
                <a:spcPts val="0"/>
              </a:spcAft>
              <a:buClr>
                <a:srgbClr val="FFFFFF"/>
              </a:buClr>
              <a:buSzPts val="1100"/>
              <a:buNone/>
              <a:defRPr sz="1100">
                <a:solidFill>
                  <a:srgbClr val="FFFFFF"/>
                </a:solidFill>
              </a:defRPr>
            </a:lvl8pPr>
            <a:lvl9pPr lvl="8" rtl="0" algn="ctr">
              <a:lnSpc>
                <a:spcPct val="100000"/>
              </a:lnSpc>
              <a:spcBef>
                <a:spcPts val="0"/>
              </a:spcBef>
              <a:spcAft>
                <a:spcPts val="0"/>
              </a:spcAft>
              <a:buClr>
                <a:srgbClr val="FFFFFF"/>
              </a:buClr>
              <a:buSzPts val="1100"/>
              <a:buNone/>
              <a:defRPr sz="1100">
                <a:solidFill>
                  <a:srgbClr val="FFFFFF"/>
                </a:solidFill>
              </a:defRPr>
            </a:lvl9pPr>
          </a:lstStyle>
          <a:p/>
        </p:txBody>
      </p:sp>
      <p:sp>
        <p:nvSpPr>
          <p:cNvPr id="38" name="Google Shape;38;p5"/>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9" name="Google Shape;39;p5"/>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0" name="Google Shape;40;p5"/>
          <p:cNvSpPr txBox="1"/>
          <p:nvPr>
            <p:ph idx="5" type="ctrTitle"/>
          </p:nvPr>
        </p:nvSpPr>
        <p:spPr>
          <a:xfrm>
            <a:off x="3540631" y="32745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41" name="Google Shape;41;p5"/>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ctrTitle"/>
          </p:nvPr>
        </p:nvSpPr>
        <p:spPr>
          <a:xfrm>
            <a:off x="2770350" y="1558300"/>
            <a:ext cx="3530400" cy="194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E2A47"/>
              </a:buClr>
              <a:buSzPts val="1200"/>
              <a:buNone/>
              <a:defRPr sz="1200">
                <a:solidFill>
                  <a:srgbClr val="0E2A47"/>
                </a:solidFill>
              </a:defRPr>
            </a:lvl1pPr>
            <a:lvl2pPr lvl="1" rtl="0" algn="ctr">
              <a:spcBef>
                <a:spcPts val="0"/>
              </a:spcBef>
              <a:spcAft>
                <a:spcPts val="0"/>
              </a:spcAft>
              <a:buClr>
                <a:srgbClr val="0E2A47"/>
              </a:buClr>
              <a:buSzPts val="5200"/>
              <a:buNone/>
              <a:defRPr sz="5200">
                <a:solidFill>
                  <a:srgbClr val="0E2A47"/>
                </a:solidFill>
              </a:defRPr>
            </a:lvl2pPr>
            <a:lvl3pPr lvl="2" rtl="0" algn="ctr">
              <a:spcBef>
                <a:spcPts val="0"/>
              </a:spcBef>
              <a:spcAft>
                <a:spcPts val="0"/>
              </a:spcAft>
              <a:buClr>
                <a:srgbClr val="0E2A47"/>
              </a:buClr>
              <a:buSzPts val="5200"/>
              <a:buNone/>
              <a:defRPr sz="5200">
                <a:solidFill>
                  <a:srgbClr val="0E2A47"/>
                </a:solidFill>
              </a:defRPr>
            </a:lvl3pPr>
            <a:lvl4pPr lvl="3" rtl="0" algn="ctr">
              <a:spcBef>
                <a:spcPts val="0"/>
              </a:spcBef>
              <a:spcAft>
                <a:spcPts val="0"/>
              </a:spcAft>
              <a:buClr>
                <a:srgbClr val="0E2A47"/>
              </a:buClr>
              <a:buSzPts val="5200"/>
              <a:buNone/>
              <a:defRPr sz="5200">
                <a:solidFill>
                  <a:srgbClr val="0E2A47"/>
                </a:solidFill>
              </a:defRPr>
            </a:lvl4pPr>
            <a:lvl5pPr lvl="4" rtl="0" algn="ctr">
              <a:spcBef>
                <a:spcPts val="0"/>
              </a:spcBef>
              <a:spcAft>
                <a:spcPts val="0"/>
              </a:spcAft>
              <a:buClr>
                <a:srgbClr val="0E2A47"/>
              </a:buClr>
              <a:buSzPts val="5200"/>
              <a:buNone/>
              <a:defRPr sz="5200">
                <a:solidFill>
                  <a:srgbClr val="0E2A47"/>
                </a:solidFill>
              </a:defRPr>
            </a:lvl5pPr>
            <a:lvl6pPr lvl="5" rtl="0" algn="ctr">
              <a:spcBef>
                <a:spcPts val="0"/>
              </a:spcBef>
              <a:spcAft>
                <a:spcPts val="0"/>
              </a:spcAft>
              <a:buClr>
                <a:srgbClr val="0E2A47"/>
              </a:buClr>
              <a:buSzPts val="5200"/>
              <a:buNone/>
              <a:defRPr sz="5200">
                <a:solidFill>
                  <a:srgbClr val="0E2A47"/>
                </a:solidFill>
              </a:defRPr>
            </a:lvl6pPr>
            <a:lvl7pPr lvl="6" rtl="0" algn="ctr">
              <a:spcBef>
                <a:spcPts val="0"/>
              </a:spcBef>
              <a:spcAft>
                <a:spcPts val="0"/>
              </a:spcAft>
              <a:buClr>
                <a:srgbClr val="0E2A47"/>
              </a:buClr>
              <a:buSzPts val="5200"/>
              <a:buNone/>
              <a:defRPr sz="5200">
                <a:solidFill>
                  <a:srgbClr val="0E2A47"/>
                </a:solidFill>
              </a:defRPr>
            </a:lvl7pPr>
            <a:lvl8pPr lvl="7" rtl="0" algn="ctr">
              <a:spcBef>
                <a:spcPts val="0"/>
              </a:spcBef>
              <a:spcAft>
                <a:spcPts val="0"/>
              </a:spcAft>
              <a:buClr>
                <a:srgbClr val="0E2A47"/>
              </a:buClr>
              <a:buSzPts val="5200"/>
              <a:buNone/>
              <a:defRPr sz="5200">
                <a:solidFill>
                  <a:srgbClr val="0E2A47"/>
                </a:solidFill>
              </a:defRPr>
            </a:lvl8pPr>
            <a:lvl9pPr lvl="8" rtl="0" algn="ctr">
              <a:spcBef>
                <a:spcPts val="0"/>
              </a:spcBef>
              <a:spcAft>
                <a:spcPts val="0"/>
              </a:spcAft>
              <a:buClr>
                <a:srgbClr val="0E2A47"/>
              </a:buClr>
              <a:buSzPts val="5200"/>
              <a:buNone/>
              <a:defRPr sz="5200">
                <a:solidFill>
                  <a:srgbClr val="0E2A47"/>
                </a:solidFill>
              </a:defRPr>
            </a:lvl9pPr>
          </a:lstStyle>
          <a:p/>
        </p:txBody>
      </p:sp>
      <p:sp>
        <p:nvSpPr>
          <p:cNvPr id="45" name="Google Shape;45;p6"/>
          <p:cNvSpPr txBox="1"/>
          <p:nvPr>
            <p:ph idx="1" type="subTitle"/>
          </p:nvPr>
        </p:nvSpPr>
        <p:spPr>
          <a:xfrm>
            <a:off x="2806800" y="1757550"/>
            <a:ext cx="3457500" cy="142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E2A47"/>
              </a:buClr>
              <a:buSzPts val="1800"/>
              <a:buNone/>
              <a:defRPr>
                <a:solidFill>
                  <a:srgbClr val="0E2A47"/>
                </a:solidFill>
              </a:defRPr>
            </a:lvl1pPr>
            <a:lvl2pPr lvl="1" rtl="0" algn="ctr">
              <a:lnSpc>
                <a:spcPct val="100000"/>
              </a:lnSpc>
              <a:spcBef>
                <a:spcPts val="0"/>
              </a:spcBef>
              <a:spcAft>
                <a:spcPts val="0"/>
              </a:spcAft>
              <a:buClr>
                <a:srgbClr val="0E2A47"/>
              </a:buClr>
              <a:buSzPts val="1200"/>
              <a:buNone/>
              <a:defRPr sz="1200">
                <a:solidFill>
                  <a:srgbClr val="0E2A47"/>
                </a:solidFill>
              </a:defRPr>
            </a:lvl2pPr>
            <a:lvl3pPr lvl="2"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rtl="0"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6" name="Shape 46"/>
        <p:cNvGrpSpPr/>
        <p:nvPr/>
      </p:nvGrpSpPr>
      <p:grpSpPr>
        <a:xfrm>
          <a:off x="0" y="0"/>
          <a:ext cx="0" cy="0"/>
          <a:chOff x="0" y="0"/>
          <a:chExt cx="0" cy="0"/>
        </a:xfrm>
      </p:grpSpPr>
      <p:sp>
        <p:nvSpPr>
          <p:cNvPr id="47" name="Google Shape;47;p7"/>
          <p:cNvSpPr txBox="1"/>
          <p:nvPr>
            <p:ph type="ctrTitle"/>
          </p:nvPr>
        </p:nvSpPr>
        <p:spPr>
          <a:xfrm>
            <a:off x="1557931" y="2064013"/>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8" name="Google Shape;48;p7"/>
          <p:cNvSpPr txBox="1"/>
          <p:nvPr>
            <p:ph idx="2" type="ctrTitle"/>
          </p:nvPr>
        </p:nvSpPr>
        <p:spPr>
          <a:xfrm>
            <a:off x="1557931" y="3466700"/>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9" name="Google Shape;49;p7"/>
          <p:cNvSpPr txBox="1"/>
          <p:nvPr>
            <p:ph idx="3" type="ctrTitle"/>
          </p:nvPr>
        </p:nvSpPr>
        <p:spPr>
          <a:xfrm>
            <a:off x="1557931" y="2765356"/>
            <a:ext cx="2076000" cy="196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0" name="Google Shape;50;p7"/>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51" name="Shape 51"/>
        <p:cNvGrpSpPr/>
        <p:nvPr/>
      </p:nvGrpSpPr>
      <p:grpSpPr>
        <a:xfrm>
          <a:off x="0" y="0"/>
          <a:ext cx="0" cy="0"/>
          <a:chOff x="0" y="0"/>
          <a:chExt cx="0" cy="0"/>
        </a:xfrm>
      </p:grpSpPr>
      <p:sp>
        <p:nvSpPr>
          <p:cNvPr id="52" name="Google Shape;52;p8"/>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3" name="Google Shape;53;p8"/>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4" name="Google Shape;54;p8"/>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rtl="0" algn="r">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55" name="Google Shape;55;p8"/>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r">
              <a:spcBef>
                <a:spcPts val="0"/>
              </a:spcBef>
              <a:spcAft>
                <a:spcPts val="0"/>
              </a:spcAft>
              <a:buClr>
                <a:srgbClr val="FFFFFF"/>
              </a:buClr>
              <a:buSzPts val="5200"/>
              <a:buNone/>
              <a:defRPr sz="5200">
                <a:solidFill>
                  <a:srgbClr val="FFFFFF"/>
                </a:solidFill>
              </a:defRPr>
            </a:lvl2pPr>
            <a:lvl3pPr lvl="2" rtl="0" algn="r">
              <a:spcBef>
                <a:spcPts val="0"/>
              </a:spcBef>
              <a:spcAft>
                <a:spcPts val="0"/>
              </a:spcAft>
              <a:buClr>
                <a:srgbClr val="FFFFFF"/>
              </a:buClr>
              <a:buSzPts val="5200"/>
              <a:buNone/>
              <a:defRPr sz="5200">
                <a:solidFill>
                  <a:srgbClr val="FFFFFF"/>
                </a:solidFill>
              </a:defRPr>
            </a:lvl3pPr>
            <a:lvl4pPr lvl="3" rtl="0" algn="r">
              <a:spcBef>
                <a:spcPts val="0"/>
              </a:spcBef>
              <a:spcAft>
                <a:spcPts val="0"/>
              </a:spcAft>
              <a:buClr>
                <a:srgbClr val="FFFFFF"/>
              </a:buClr>
              <a:buSzPts val="5200"/>
              <a:buNone/>
              <a:defRPr sz="5200">
                <a:solidFill>
                  <a:srgbClr val="FFFFFF"/>
                </a:solidFill>
              </a:defRPr>
            </a:lvl4pPr>
            <a:lvl5pPr lvl="4" rtl="0" algn="r">
              <a:spcBef>
                <a:spcPts val="0"/>
              </a:spcBef>
              <a:spcAft>
                <a:spcPts val="0"/>
              </a:spcAft>
              <a:buClr>
                <a:srgbClr val="FFFFFF"/>
              </a:buClr>
              <a:buSzPts val="5200"/>
              <a:buNone/>
              <a:defRPr sz="5200">
                <a:solidFill>
                  <a:srgbClr val="FFFFFF"/>
                </a:solidFill>
              </a:defRPr>
            </a:lvl5pPr>
            <a:lvl6pPr lvl="5" rtl="0" algn="r">
              <a:spcBef>
                <a:spcPts val="0"/>
              </a:spcBef>
              <a:spcAft>
                <a:spcPts val="0"/>
              </a:spcAft>
              <a:buClr>
                <a:srgbClr val="FFFFFF"/>
              </a:buClr>
              <a:buSzPts val="5200"/>
              <a:buNone/>
              <a:defRPr sz="5200">
                <a:solidFill>
                  <a:srgbClr val="FFFFFF"/>
                </a:solidFill>
              </a:defRPr>
            </a:lvl6pPr>
            <a:lvl7pPr lvl="6" rtl="0" algn="r">
              <a:spcBef>
                <a:spcPts val="0"/>
              </a:spcBef>
              <a:spcAft>
                <a:spcPts val="0"/>
              </a:spcAft>
              <a:buClr>
                <a:srgbClr val="FFFFFF"/>
              </a:buClr>
              <a:buSzPts val="5200"/>
              <a:buNone/>
              <a:defRPr sz="5200">
                <a:solidFill>
                  <a:srgbClr val="FFFFFF"/>
                </a:solidFill>
              </a:defRPr>
            </a:lvl7pPr>
            <a:lvl8pPr lvl="7" rtl="0" algn="r">
              <a:spcBef>
                <a:spcPts val="0"/>
              </a:spcBef>
              <a:spcAft>
                <a:spcPts val="0"/>
              </a:spcAft>
              <a:buClr>
                <a:srgbClr val="FFFFFF"/>
              </a:buClr>
              <a:buSzPts val="5200"/>
              <a:buNone/>
              <a:defRPr sz="5200">
                <a:solidFill>
                  <a:srgbClr val="FFFFFF"/>
                </a:solidFill>
              </a:defRPr>
            </a:lvl8pPr>
            <a:lvl9pPr lvl="8" rtl="0" algn="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9"/>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8" name="Google Shape;58;p9"/>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59" name="Google Shape;59;p9"/>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000">
                <a:solidFill>
                  <a:srgbClr val="FFFFFF"/>
                </a:solidFill>
              </a:defRPr>
            </a:lvl1pPr>
            <a:lvl2pPr lvl="1" rtl="0" algn="ctr">
              <a:lnSpc>
                <a:spcPct val="100000"/>
              </a:lnSpc>
              <a:spcBef>
                <a:spcPts val="0"/>
              </a:spcBef>
              <a:spcAft>
                <a:spcPts val="0"/>
              </a:spcAft>
              <a:buClr>
                <a:srgbClr val="FFFFFF"/>
              </a:buClr>
              <a:buSzPts val="1000"/>
              <a:buNone/>
              <a:defRPr sz="1000">
                <a:solidFill>
                  <a:srgbClr val="FFFFFF"/>
                </a:solidFill>
              </a:defRPr>
            </a:lvl2pPr>
            <a:lvl3pPr lvl="2" rtl="0" algn="ctr">
              <a:lnSpc>
                <a:spcPct val="100000"/>
              </a:lnSpc>
              <a:spcBef>
                <a:spcPts val="0"/>
              </a:spcBef>
              <a:spcAft>
                <a:spcPts val="0"/>
              </a:spcAft>
              <a:buClr>
                <a:srgbClr val="FFFFFF"/>
              </a:buClr>
              <a:buSzPts val="1000"/>
              <a:buNone/>
              <a:defRPr sz="1000">
                <a:solidFill>
                  <a:srgbClr val="FFFFFF"/>
                </a:solidFill>
              </a:defRPr>
            </a:lvl3pPr>
            <a:lvl4pPr lvl="3" rtl="0" algn="ctr">
              <a:lnSpc>
                <a:spcPct val="100000"/>
              </a:lnSpc>
              <a:spcBef>
                <a:spcPts val="0"/>
              </a:spcBef>
              <a:spcAft>
                <a:spcPts val="0"/>
              </a:spcAft>
              <a:buClr>
                <a:srgbClr val="FFFFFF"/>
              </a:buClr>
              <a:buSzPts val="1000"/>
              <a:buNone/>
              <a:defRPr sz="1000">
                <a:solidFill>
                  <a:srgbClr val="FFFFFF"/>
                </a:solidFill>
              </a:defRPr>
            </a:lvl4pPr>
            <a:lvl5pPr lvl="4" rtl="0" algn="ctr">
              <a:lnSpc>
                <a:spcPct val="100000"/>
              </a:lnSpc>
              <a:spcBef>
                <a:spcPts val="0"/>
              </a:spcBef>
              <a:spcAft>
                <a:spcPts val="0"/>
              </a:spcAft>
              <a:buClr>
                <a:srgbClr val="FFFFFF"/>
              </a:buClr>
              <a:buSzPts val="1000"/>
              <a:buNone/>
              <a:defRPr sz="1000">
                <a:solidFill>
                  <a:srgbClr val="FFFFFF"/>
                </a:solidFill>
              </a:defRPr>
            </a:lvl5pPr>
            <a:lvl6pPr lvl="5" rtl="0" algn="ctr">
              <a:lnSpc>
                <a:spcPct val="100000"/>
              </a:lnSpc>
              <a:spcBef>
                <a:spcPts val="0"/>
              </a:spcBef>
              <a:spcAft>
                <a:spcPts val="0"/>
              </a:spcAft>
              <a:buClr>
                <a:srgbClr val="FFFFFF"/>
              </a:buClr>
              <a:buSzPts val="1000"/>
              <a:buNone/>
              <a:defRPr sz="1000">
                <a:solidFill>
                  <a:srgbClr val="FFFFFF"/>
                </a:solidFill>
              </a:defRPr>
            </a:lvl6pPr>
            <a:lvl7pPr lvl="6" rtl="0" algn="ctr">
              <a:lnSpc>
                <a:spcPct val="100000"/>
              </a:lnSpc>
              <a:spcBef>
                <a:spcPts val="0"/>
              </a:spcBef>
              <a:spcAft>
                <a:spcPts val="0"/>
              </a:spcAft>
              <a:buClr>
                <a:srgbClr val="FFFFFF"/>
              </a:buClr>
              <a:buSzPts val="1000"/>
              <a:buNone/>
              <a:defRPr sz="1000">
                <a:solidFill>
                  <a:srgbClr val="FFFFFF"/>
                </a:solidFill>
              </a:defRPr>
            </a:lvl7pPr>
            <a:lvl8pPr lvl="7" rtl="0" algn="ctr">
              <a:lnSpc>
                <a:spcPct val="100000"/>
              </a:lnSpc>
              <a:spcBef>
                <a:spcPts val="0"/>
              </a:spcBef>
              <a:spcAft>
                <a:spcPts val="0"/>
              </a:spcAft>
              <a:buClr>
                <a:srgbClr val="FFFFFF"/>
              </a:buClr>
              <a:buSzPts val="1000"/>
              <a:buNone/>
              <a:defRPr sz="1000">
                <a:solidFill>
                  <a:srgbClr val="FFFFFF"/>
                </a:solidFill>
              </a:defRPr>
            </a:lvl8pPr>
            <a:lvl9pPr lvl="8" rtl="0" algn="ctr">
              <a:lnSpc>
                <a:spcPct val="100000"/>
              </a:lnSpc>
              <a:spcBef>
                <a:spcPts val="0"/>
              </a:spcBef>
              <a:spcAft>
                <a:spcPts val="0"/>
              </a:spcAft>
              <a:buClr>
                <a:srgbClr val="FFFFFF"/>
              </a:buClr>
              <a:buSzPts val="1000"/>
              <a:buNone/>
              <a:defRPr sz="1000">
                <a:solidFill>
                  <a:srgbClr val="FFFFFF"/>
                </a:solidFill>
              </a:defRPr>
            </a:lvl9pPr>
          </a:lstStyle>
          <a:p/>
        </p:txBody>
      </p:sp>
      <p:sp>
        <p:nvSpPr>
          <p:cNvPr id="60" name="Google Shape;60;p9"/>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1" name="Google Shape;61;p9"/>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2" name="Google Shape;62;p9"/>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rtl="0" algn="ctr">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3" name="Google Shape;63;p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0"/>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b="1" sz="2800">
                <a:solidFill>
                  <a:srgbClr val="FBFBFB"/>
                </a:solidFill>
                <a:latin typeface="Bree Serif"/>
                <a:ea typeface="Bree Serif"/>
                <a:cs typeface="Bree Serif"/>
                <a:sym typeface="Bree Serif"/>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ctrTitle"/>
          </p:nvPr>
        </p:nvSpPr>
        <p:spPr>
          <a:xfrm>
            <a:off x="5237375" y="3670025"/>
            <a:ext cx="31296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accent1"/>
                </a:solidFill>
              </a:rPr>
              <a:t>ROTB</a:t>
            </a:r>
            <a:endParaRPr>
              <a:solidFill>
                <a:schemeClr val="accent1"/>
              </a:solidFill>
            </a:endParaRPr>
          </a:p>
        </p:txBody>
      </p:sp>
      <p:sp>
        <p:nvSpPr>
          <p:cNvPr id="102" name="Google Shape;102;p18"/>
          <p:cNvSpPr txBox="1"/>
          <p:nvPr>
            <p:ph idx="1" type="subTitle"/>
          </p:nvPr>
        </p:nvSpPr>
        <p:spPr>
          <a:xfrm>
            <a:off x="5237375" y="4181150"/>
            <a:ext cx="3129600" cy="60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Return of the Bomberman</a:t>
            </a:r>
            <a:endParaRPr/>
          </a:p>
          <a:p>
            <a:pPr indent="0" lvl="0" marL="0" rtl="0" algn="r">
              <a:spcBef>
                <a:spcPts val="0"/>
              </a:spcBef>
              <a:spcAft>
                <a:spcPts val="0"/>
              </a:spcAft>
              <a:buNone/>
            </a:pPr>
            <a:r>
              <a:rPr lang="es"/>
              <a:t>By: Team REM - Eitan, </a:t>
            </a:r>
            <a:r>
              <a:rPr lang="es"/>
              <a:t>Andrew and Ridhwan</a:t>
            </a:r>
            <a:endParaRPr/>
          </a:p>
        </p:txBody>
      </p:sp>
      <p:sp>
        <p:nvSpPr>
          <p:cNvPr id="103" name="Google Shape;103;p18"/>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a:off x="1655007" y="2725228"/>
            <a:ext cx="24" cy="24"/>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INTRODUCTION</a:t>
            </a:r>
            <a:endParaRPr/>
          </a:p>
        </p:txBody>
      </p:sp>
      <p:sp>
        <p:nvSpPr>
          <p:cNvPr id="211" name="Google Shape;211;p19"/>
          <p:cNvSpPr txBox="1"/>
          <p:nvPr>
            <p:ph idx="1" type="subTitle"/>
          </p:nvPr>
        </p:nvSpPr>
        <p:spPr>
          <a:xfrm>
            <a:off x="513200" y="3340125"/>
            <a:ext cx="2157900" cy="861900"/>
          </a:xfrm>
          <a:prstGeom prst="rect">
            <a:avLst/>
          </a:prstGeom>
        </p:spPr>
        <p:txBody>
          <a:bodyPr anchorCtr="0" anchor="t" bIns="91425" lIns="91425" spcFirstLastPara="1" rIns="91425" wrap="square" tIns="91425">
            <a:spAutoFit/>
          </a:bodyPr>
          <a:lstStyle/>
          <a:p>
            <a:pPr indent="0" lvl="0" marL="457200" rtl="0" algn="ctr">
              <a:spcBef>
                <a:spcPts val="0"/>
              </a:spcBef>
              <a:spcAft>
                <a:spcPts val="0"/>
              </a:spcAft>
              <a:buNone/>
            </a:pPr>
            <a:r>
              <a:rPr lang="es"/>
              <a:t>Re-implement and</a:t>
            </a:r>
            <a:endParaRPr/>
          </a:p>
          <a:p>
            <a:pPr indent="0" lvl="0" marL="457200" rtl="0" algn="ctr">
              <a:spcBef>
                <a:spcPts val="0"/>
              </a:spcBef>
              <a:spcAft>
                <a:spcPts val="0"/>
              </a:spcAft>
              <a:buNone/>
            </a:pPr>
            <a:r>
              <a:rPr lang="es"/>
              <a:t>modify the original Bomberman game adding more features</a:t>
            </a:r>
            <a:endParaRPr/>
          </a:p>
        </p:txBody>
      </p:sp>
      <p:sp>
        <p:nvSpPr>
          <p:cNvPr id="212" name="Google Shape;212;p19"/>
          <p:cNvSpPr txBox="1"/>
          <p:nvPr>
            <p:ph idx="2" type="subTitle"/>
          </p:nvPr>
        </p:nvSpPr>
        <p:spPr>
          <a:xfrm>
            <a:off x="6362963" y="3509475"/>
            <a:ext cx="2032800" cy="523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s"/>
              <a:t>The base Bomberman game was made to be played locally</a:t>
            </a:r>
            <a:endParaRPr/>
          </a:p>
        </p:txBody>
      </p:sp>
      <p:sp>
        <p:nvSpPr>
          <p:cNvPr id="213" name="Google Shape;213;p19"/>
          <p:cNvSpPr txBox="1"/>
          <p:nvPr>
            <p:ph type="ctrTitle"/>
          </p:nvPr>
        </p:nvSpPr>
        <p:spPr>
          <a:xfrm>
            <a:off x="7266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Purpose</a:t>
            </a:r>
            <a:endParaRPr/>
          </a:p>
        </p:txBody>
      </p:sp>
      <p:sp>
        <p:nvSpPr>
          <p:cNvPr id="214" name="Google Shape;214;p19"/>
          <p:cNvSpPr txBox="1"/>
          <p:nvPr>
            <p:ph idx="4" type="ctrTitle"/>
          </p:nvPr>
        </p:nvSpPr>
        <p:spPr>
          <a:xfrm>
            <a:off x="6341356"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Background</a:t>
            </a:r>
            <a:endParaRPr/>
          </a:p>
        </p:txBody>
      </p:sp>
      <p:sp>
        <p:nvSpPr>
          <p:cNvPr id="215" name="Google Shape;215;p19"/>
          <p:cNvSpPr txBox="1"/>
          <p:nvPr>
            <p:ph idx="5" type="ctrTitle"/>
          </p:nvPr>
        </p:nvSpPr>
        <p:spPr>
          <a:xfrm>
            <a:off x="3468231" y="32745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Scope </a:t>
            </a:r>
            <a:endParaRPr/>
          </a:p>
        </p:txBody>
      </p:sp>
      <p:sp>
        <p:nvSpPr>
          <p:cNvPr id="216" name="Google Shape;216;p19"/>
          <p:cNvSpPr/>
          <p:nvPr/>
        </p:nvSpPr>
        <p:spPr>
          <a:xfrm>
            <a:off x="1267145" y="2083606"/>
            <a:ext cx="994973" cy="830447"/>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1263209" y="2064591"/>
            <a:ext cx="1002833" cy="861917"/>
          </a:xfrm>
          <a:custGeom>
            <a:rect b="b" l="l" r="r" t="t"/>
            <a:pathLst>
              <a:path extrusionOk="0" h="174831" w="209469">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6877940" y="207704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19"/>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sp>
        <p:nvSpPr>
          <p:cNvPr id="220" name="Google Shape;220;p19"/>
          <p:cNvSpPr txBox="1"/>
          <p:nvPr>
            <p:ph idx="2" type="subTitle"/>
          </p:nvPr>
        </p:nvSpPr>
        <p:spPr>
          <a:xfrm>
            <a:off x="3566375" y="3388075"/>
            <a:ext cx="2032800" cy="861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s"/>
              <a:t>The goal of this project is to have the game hosted on the web leveraging Javascript and HTML/CSS</a:t>
            </a:r>
            <a:endParaRPr/>
          </a:p>
        </p:txBody>
      </p:sp>
      <p:sp>
        <p:nvSpPr>
          <p:cNvPr id="221" name="Google Shape;221;p19"/>
          <p:cNvSpPr/>
          <p:nvPr/>
        </p:nvSpPr>
        <p:spPr>
          <a:xfrm>
            <a:off x="4004802" y="2089499"/>
            <a:ext cx="1002833" cy="837003"/>
          </a:xfrm>
          <a:custGeom>
            <a:rect b="b" l="l" r="r" t="t"/>
            <a:pathLst>
              <a:path extrusionOk="0" h="174831" w="209469">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9"/>
          <p:cNvGrpSpPr/>
          <p:nvPr/>
        </p:nvGrpSpPr>
        <p:grpSpPr>
          <a:xfrm>
            <a:off x="4280795" y="2212261"/>
            <a:ext cx="450861" cy="447694"/>
            <a:chOff x="-63250675" y="3744075"/>
            <a:chExt cx="320350" cy="318100"/>
          </a:xfrm>
        </p:grpSpPr>
        <p:sp>
          <p:nvSpPr>
            <p:cNvPr id="223" name="Google Shape;223;p19"/>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9"/>
          <p:cNvSpPr/>
          <p:nvPr/>
        </p:nvSpPr>
        <p:spPr>
          <a:xfrm>
            <a:off x="1539186" y="2237048"/>
            <a:ext cx="450892" cy="398113"/>
          </a:xfrm>
          <a:custGeom>
            <a:rect b="b" l="l" r="r" t="t"/>
            <a:pathLst>
              <a:path extrusionOk="0" h="17017" w="19273">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227" name="Google Shape;227;p19"/>
          <p:cNvGrpSpPr/>
          <p:nvPr/>
        </p:nvGrpSpPr>
        <p:grpSpPr>
          <a:xfrm>
            <a:off x="7180318" y="2237060"/>
            <a:ext cx="398084" cy="398084"/>
            <a:chOff x="6235400" y="249400"/>
            <a:chExt cx="481825" cy="481825"/>
          </a:xfrm>
        </p:grpSpPr>
        <p:sp>
          <p:nvSpPr>
            <p:cNvPr id="228" name="Google Shape;228;p19"/>
            <p:cNvSpPr/>
            <p:nvPr/>
          </p:nvSpPr>
          <p:spPr>
            <a:xfrm>
              <a:off x="6425625" y="482025"/>
              <a:ext cx="177700" cy="135375"/>
            </a:xfrm>
            <a:custGeom>
              <a:rect b="b" l="l" r="r" t="t"/>
              <a:pathLst>
                <a:path extrusionOk="0" h="5415" w="7108">
                  <a:moveTo>
                    <a:pt x="5415" y="0"/>
                  </a:moveTo>
                  <a:lnTo>
                    <a:pt x="1" y="5415"/>
                  </a:lnTo>
                  <a:lnTo>
                    <a:pt x="7107" y="5415"/>
                  </a:lnTo>
                  <a:lnTo>
                    <a:pt x="7107" y="1696"/>
                  </a:lnTo>
                  <a:lnTo>
                    <a:pt x="54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9" name="Google Shape;229;p19"/>
            <p:cNvSpPr/>
            <p:nvPr/>
          </p:nvSpPr>
          <p:spPr>
            <a:xfrm>
              <a:off x="6462150" y="419775"/>
              <a:ext cx="28250" cy="28250"/>
            </a:xfrm>
            <a:custGeom>
              <a:rect b="b" l="l" r="r" t="t"/>
              <a:pathLst>
                <a:path extrusionOk="0" h="1130" w="113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0" name="Google Shape;230;p19"/>
            <p:cNvSpPr/>
            <p:nvPr/>
          </p:nvSpPr>
          <p:spPr>
            <a:xfrm>
              <a:off x="6349225" y="508600"/>
              <a:ext cx="113625" cy="108800"/>
            </a:xfrm>
            <a:custGeom>
              <a:rect b="b" l="l" r="r" t="t"/>
              <a:pathLst>
                <a:path extrusionOk="0" h="4352" w="4545">
                  <a:moveTo>
                    <a:pt x="2858" y="0"/>
                  </a:moveTo>
                  <a:lnTo>
                    <a:pt x="0" y="2623"/>
                  </a:lnTo>
                  <a:lnTo>
                    <a:pt x="0" y="4352"/>
                  </a:lnTo>
                  <a:lnTo>
                    <a:pt x="1461" y="4352"/>
                  </a:lnTo>
                  <a:lnTo>
                    <a:pt x="4544" y="1265"/>
                  </a:lnTo>
                  <a:lnTo>
                    <a:pt x="28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1" name="Google Shape;231;p19"/>
            <p:cNvSpPr/>
            <p:nvPr/>
          </p:nvSpPr>
          <p:spPr>
            <a:xfrm>
              <a:off x="6349225" y="363300"/>
              <a:ext cx="254100" cy="172575"/>
            </a:xfrm>
            <a:custGeom>
              <a:rect b="b" l="l" r="r" t="t"/>
              <a:pathLst>
                <a:path extrusionOk="0" h="6903" w="10164">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2" name="Google Shape;232;p19"/>
            <p:cNvSpPr/>
            <p:nvPr/>
          </p:nvSpPr>
          <p:spPr>
            <a:xfrm>
              <a:off x="6235400" y="249400"/>
              <a:ext cx="481825" cy="481825"/>
            </a:xfrm>
            <a:custGeom>
              <a:rect b="b" l="l" r="r" t="t"/>
              <a:pathLst>
                <a:path extrusionOk="0" h="19273" w="19273">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idx="6"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REQUIREMENTS</a:t>
            </a:r>
            <a:endParaRPr/>
          </a:p>
        </p:txBody>
      </p:sp>
      <p:sp>
        <p:nvSpPr>
          <p:cNvPr id="238" name="Google Shape;238;p20"/>
          <p:cNvSpPr txBox="1"/>
          <p:nvPr>
            <p:ph idx="1" type="subTitle"/>
          </p:nvPr>
        </p:nvSpPr>
        <p:spPr>
          <a:xfrm>
            <a:off x="3874950" y="3625075"/>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Bomb placemen</a:t>
            </a:r>
            <a:r>
              <a:rPr lang="es">
                <a:solidFill>
                  <a:schemeClr val="lt1"/>
                </a:solidFill>
              </a:rPr>
              <a:t>t, </a:t>
            </a:r>
            <a:r>
              <a:rPr lang="es">
                <a:solidFill>
                  <a:schemeClr val="lt1"/>
                </a:solidFill>
              </a:rPr>
              <a:t>explosion functionality and win conditions</a:t>
            </a:r>
            <a:endParaRPr sz="900"/>
          </a:p>
        </p:txBody>
      </p:sp>
      <p:sp>
        <p:nvSpPr>
          <p:cNvPr id="239" name="Google Shape;239;p20"/>
          <p:cNvSpPr txBox="1"/>
          <p:nvPr>
            <p:ph idx="2" type="subTitle"/>
          </p:nvPr>
        </p:nvSpPr>
        <p:spPr>
          <a:xfrm>
            <a:off x="5813500" y="3639800"/>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Precise time s</a:t>
            </a:r>
            <a:r>
              <a:rPr lang="es">
                <a:solidFill>
                  <a:schemeClr val="lt1"/>
                </a:solidFill>
              </a:rPr>
              <a:t>ynchronization and low network latency</a:t>
            </a:r>
            <a:r>
              <a:rPr lang="es">
                <a:solidFill>
                  <a:schemeClr val="lt1"/>
                </a:solidFill>
              </a:rPr>
              <a:t> for all the players</a:t>
            </a:r>
            <a:endParaRPr sz="900"/>
          </a:p>
        </p:txBody>
      </p:sp>
      <p:sp>
        <p:nvSpPr>
          <p:cNvPr id="240" name="Google Shape;240;p20"/>
          <p:cNvSpPr txBox="1"/>
          <p:nvPr>
            <p:ph idx="3" type="subTitle"/>
          </p:nvPr>
        </p:nvSpPr>
        <p:spPr>
          <a:xfrm>
            <a:off x="1936387" y="3619725"/>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a:solidFill>
                  <a:schemeClr val="lt1"/>
                </a:solidFill>
              </a:rPr>
              <a:t>Movement and collisions of character is correct </a:t>
            </a:r>
            <a:r>
              <a:rPr lang="es">
                <a:solidFill>
                  <a:schemeClr val="lt1"/>
                </a:solidFill>
              </a:rPr>
              <a:t>based on input</a:t>
            </a:r>
            <a:endParaRPr/>
          </a:p>
        </p:txBody>
      </p:sp>
      <p:sp>
        <p:nvSpPr>
          <p:cNvPr id="241" name="Google Shape;241;p20"/>
          <p:cNvSpPr txBox="1"/>
          <p:nvPr>
            <p:ph type="ctrTitle"/>
          </p:nvPr>
        </p:nvSpPr>
        <p:spPr>
          <a:xfrm>
            <a:off x="3533994" y="3503375"/>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900"/>
              <a:t>GAMEPLAY</a:t>
            </a:r>
            <a:endParaRPr sz="900"/>
          </a:p>
        </p:txBody>
      </p:sp>
      <p:sp>
        <p:nvSpPr>
          <p:cNvPr id="242" name="Google Shape;242;p20"/>
          <p:cNvSpPr txBox="1"/>
          <p:nvPr>
            <p:ph idx="4" type="ctrTitle"/>
          </p:nvPr>
        </p:nvSpPr>
        <p:spPr>
          <a:xfrm>
            <a:off x="5472556" y="3523450"/>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900"/>
              <a:t>SERVER</a:t>
            </a:r>
            <a:endParaRPr sz="900"/>
          </a:p>
        </p:txBody>
      </p:sp>
      <p:sp>
        <p:nvSpPr>
          <p:cNvPr id="243" name="Google Shape;243;p20"/>
          <p:cNvSpPr txBox="1"/>
          <p:nvPr>
            <p:ph idx="5" type="ctrTitle"/>
          </p:nvPr>
        </p:nvSpPr>
        <p:spPr>
          <a:xfrm>
            <a:off x="1595444" y="3503375"/>
            <a:ext cx="2076000" cy="1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900"/>
              <a:t>MOVEMENT</a:t>
            </a:r>
            <a:endParaRPr sz="900"/>
          </a:p>
        </p:txBody>
      </p:sp>
      <p:sp>
        <p:nvSpPr>
          <p:cNvPr id="244" name="Google Shape;244;p20"/>
          <p:cNvSpPr/>
          <p:nvPr/>
        </p:nvSpPr>
        <p:spPr>
          <a:xfrm>
            <a:off x="1916500" y="3140312"/>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2118344"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p:nvPr/>
        </p:nvSpPr>
        <p:spPr>
          <a:xfrm>
            <a:off x="2613395"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0"/>
          <p:cNvSpPr/>
          <p:nvPr/>
        </p:nvSpPr>
        <p:spPr>
          <a:xfrm>
            <a:off x="2268942" y="2012352"/>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2177636"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4057680"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3855009"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a:off x="4551923" y="2264371"/>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
          <p:cNvSpPr/>
          <p:nvPr/>
        </p:nvSpPr>
        <p:spPr>
          <a:xfrm>
            <a:off x="4207470" y="2012389"/>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4116163" y="1992067"/>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5793536" y="314031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5990605" y="1879988"/>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6490450" y="226437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6147595" y="201238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6056289" y="199206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20"/>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grpSp>
        <p:nvGrpSpPr>
          <p:cNvPr id="260" name="Google Shape;260;p20"/>
          <p:cNvGrpSpPr/>
          <p:nvPr/>
        </p:nvGrpSpPr>
        <p:grpSpPr>
          <a:xfrm>
            <a:off x="6363673" y="2181300"/>
            <a:ext cx="302399" cy="303151"/>
            <a:chOff x="-3771675" y="3971775"/>
            <a:chExt cx="291300" cy="292025"/>
          </a:xfrm>
        </p:grpSpPr>
        <p:sp>
          <p:nvSpPr>
            <p:cNvPr id="261" name="Google Shape;261;p20"/>
            <p:cNvSpPr/>
            <p:nvPr/>
          </p:nvSpPr>
          <p:spPr>
            <a:xfrm>
              <a:off x="-3770100" y="3971775"/>
              <a:ext cx="218975" cy="66775"/>
            </a:xfrm>
            <a:custGeom>
              <a:rect b="b" l="l" r="r" t="t"/>
              <a:pathLst>
                <a:path extrusionOk="0" h="2671" w="8759">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E2A47"/>
                </a:highlight>
              </a:endParaRPr>
            </a:p>
          </p:txBody>
        </p:sp>
        <p:sp>
          <p:nvSpPr>
            <p:cNvPr id="262" name="Google Shape;262;p20"/>
            <p:cNvSpPr/>
            <p:nvPr/>
          </p:nvSpPr>
          <p:spPr>
            <a:xfrm>
              <a:off x="-3771675" y="4030650"/>
              <a:ext cx="222125" cy="78000"/>
            </a:xfrm>
            <a:custGeom>
              <a:rect b="b" l="l" r="r" t="t"/>
              <a:pathLst>
                <a:path extrusionOk="0" h="3120" w="8885">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E2A47"/>
                </a:highlight>
              </a:endParaRPr>
            </a:p>
          </p:txBody>
        </p:sp>
        <p:sp>
          <p:nvSpPr>
            <p:cNvPr id="263" name="Google Shape;263;p20"/>
            <p:cNvSpPr/>
            <p:nvPr/>
          </p:nvSpPr>
          <p:spPr>
            <a:xfrm>
              <a:off x="-3669425" y="4074750"/>
              <a:ext cx="189050" cy="189050"/>
            </a:xfrm>
            <a:custGeom>
              <a:rect b="b" l="l" r="r" t="t"/>
              <a:pathLst>
                <a:path extrusionOk="0" h="7562" w="7562">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E2A47"/>
                </a:highlight>
              </a:endParaRPr>
            </a:p>
          </p:txBody>
        </p:sp>
        <p:sp>
          <p:nvSpPr>
            <p:cNvPr id="264" name="Google Shape;264;p20"/>
            <p:cNvSpPr/>
            <p:nvPr/>
          </p:nvSpPr>
          <p:spPr>
            <a:xfrm>
              <a:off x="-3771675" y="4099950"/>
              <a:ext cx="94525" cy="76425"/>
            </a:xfrm>
            <a:custGeom>
              <a:rect b="b" l="l" r="r" t="t"/>
              <a:pathLst>
                <a:path extrusionOk="0" h="3057" w="3781">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E2A47"/>
                </a:highlight>
              </a:endParaRPr>
            </a:p>
          </p:txBody>
        </p:sp>
        <p:sp>
          <p:nvSpPr>
            <p:cNvPr id="265" name="Google Shape;265;p20"/>
            <p:cNvSpPr/>
            <p:nvPr/>
          </p:nvSpPr>
          <p:spPr>
            <a:xfrm>
              <a:off x="-3771675" y="4167700"/>
              <a:ext cx="135500" cy="95325"/>
            </a:xfrm>
            <a:custGeom>
              <a:rect b="b" l="l" r="r" t="t"/>
              <a:pathLst>
                <a:path extrusionOk="0" h="3813" w="542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E2A47"/>
                </a:highlight>
              </a:endParaRPr>
            </a:p>
          </p:txBody>
        </p:sp>
      </p:grpSp>
      <p:grpSp>
        <p:nvGrpSpPr>
          <p:cNvPr id="266" name="Google Shape;266;p20"/>
          <p:cNvGrpSpPr/>
          <p:nvPr/>
        </p:nvGrpSpPr>
        <p:grpSpPr>
          <a:xfrm>
            <a:off x="2471424" y="2177192"/>
            <a:ext cx="324074" cy="340686"/>
            <a:chOff x="-9949025" y="3615575"/>
            <a:chExt cx="335550" cy="352750"/>
          </a:xfrm>
        </p:grpSpPr>
        <p:sp>
          <p:nvSpPr>
            <p:cNvPr id="267" name="Google Shape;267;p20"/>
            <p:cNvSpPr/>
            <p:nvPr/>
          </p:nvSpPr>
          <p:spPr>
            <a:xfrm>
              <a:off x="-9800950" y="3615575"/>
              <a:ext cx="61475" cy="61450"/>
            </a:xfrm>
            <a:custGeom>
              <a:rect b="b" l="l" r="r" t="t"/>
              <a:pathLst>
                <a:path extrusionOk="0" h="2458" w="2459">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9949025" y="3688650"/>
              <a:ext cx="335550" cy="279675"/>
            </a:xfrm>
            <a:custGeom>
              <a:rect b="b" l="l" r="r" t="t"/>
              <a:pathLst>
                <a:path extrusionOk="0" h="11187" w="13422">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9947450" y="3657100"/>
              <a:ext cx="106350" cy="50650"/>
            </a:xfrm>
            <a:custGeom>
              <a:rect b="b" l="l" r="r" t="t"/>
              <a:pathLst>
                <a:path extrusionOk="0" h="2026" w="4254">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0"/>
          <p:cNvGrpSpPr/>
          <p:nvPr/>
        </p:nvGrpSpPr>
        <p:grpSpPr>
          <a:xfrm>
            <a:off x="4396459" y="2176038"/>
            <a:ext cx="344674" cy="342995"/>
            <a:chOff x="-38172725" y="3588000"/>
            <a:chExt cx="318200" cy="316650"/>
          </a:xfrm>
        </p:grpSpPr>
        <p:sp>
          <p:nvSpPr>
            <p:cNvPr id="271" name="Google Shape;271;p20"/>
            <p:cNvSpPr/>
            <p:nvPr/>
          </p:nvSpPr>
          <p:spPr>
            <a:xfrm>
              <a:off x="-38171150" y="3760050"/>
              <a:ext cx="98475" cy="91050"/>
            </a:xfrm>
            <a:custGeom>
              <a:rect b="b" l="l" r="r" t="t"/>
              <a:pathLst>
                <a:path extrusionOk="0" h="3642" w="3939">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38172725" y="3641575"/>
              <a:ext cx="144150" cy="133900"/>
            </a:xfrm>
            <a:custGeom>
              <a:rect b="b" l="l" r="r" t="t"/>
              <a:pathLst>
                <a:path extrusionOk="0" h="5356" w="5766">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8117600" y="3806975"/>
              <a:ext cx="77200" cy="94525"/>
            </a:xfrm>
            <a:custGeom>
              <a:rect b="b" l="l" r="r" t="t"/>
              <a:pathLst>
                <a:path extrusionOk="0" h="3781" w="3088">
                  <a:moveTo>
                    <a:pt x="2332" y="0"/>
                  </a:moveTo>
                  <a:lnTo>
                    <a:pt x="0" y="2331"/>
                  </a:lnTo>
                  <a:cubicBezTo>
                    <a:pt x="883" y="3088"/>
                    <a:pt x="1891" y="3592"/>
                    <a:pt x="2962" y="3781"/>
                  </a:cubicBezTo>
                  <a:cubicBezTo>
                    <a:pt x="3088" y="2363"/>
                    <a:pt x="3088" y="1197"/>
                    <a:pt x="233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37997875" y="3716375"/>
              <a:ext cx="143350" cy="135500"/>
            </a:xfrm>
            <a:custGeom>
              <a:rect b="b" l="l" r="r" t="t"/>
              <a:pathLst>
                <a:path extrusionOk="0" h="5420" w="5734">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38044350" y="3761275"/>
              <a:ext cx="135500" cy="143375"/>
            </a:xfrm>
            <a:custGeom>
              <a:rect b="b" l="l" r="r" t="t"/>
              <a:pathLst>
                <a:path extrusionOk="0" h="5735" w="542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37997875" y="3588800"/>
              <a:ext cx="89025" cy="97675"/>
            </a:xfrm>
            <a:custGeom>
              <a:rect b="b" l="l" r="r" t="t"/>
              <a:pathLst>
                <a:path extrusionOk="0" h="3907" w="3561">
                  <a:moveTo>
                    <a:pt x="158" y="0"/>
                  </a:moveTo>
                  <a:lnTo>
                    <a:pt x="158" y="0"/>
                  </a:lnTo>
                  <a:cubicBezTo>
                    <a:pt x="126" y="977"/>
                    <a:pt x="0" y="2395"/>
                    <a:pt x="1260" y="3907"/>
                  </a:cubicBezTo>
                  <a:lnTo>
                    <a:pt x="3560" y="1544"/>
                  </a:lnTo>
                  <a:cubicBezTo>
                    <a:pt x="2584" y="662"/>
                    <a:pt x="1355" y="158"/>
                    <a:pt x="15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38117600" y="3588000"/>
              <a:ext cx="135500" cy="143375"/>
            </a:xfrm>
            <a:custGeom>
              <a:rect b="b" l="l" r="r" t="t"/>
              <a:pathLst>
                <a:path extrusionOk="0" h="5735" w="542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37953000" y="3641575"/>
              <a:ext cx="97700" cy="86350"/>
            </a:xfrm>
            <a:custGeom>
              <a:rect b="b" l="l" r="r" t="t"/>
              <a:pathLst>
                <a:path extrusionOk="0" h="3454" w="3908">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282" name="Shape 282"/>
        <p:cNvGrpSpPr/>
        <p:nvPr/>
      </p:nvGrpSpPr>
      <p:grpSpPr>
        <a:xfrm>
          <a:off x="0" y="0"/>
          <a:ext cx="0" cy="0"/>
          <a:chOff x="0" y="0"/>
          <a:chExt cx="0" cy="0"/>
        </a:xfrm>
      </p:grpSpPr>
      <p:sp>
        <p:nvSpPr>
          <p:cNvPr id="283" name="Google Shape;283;p21"/>
          <p:cNvSpPr txBox="1"/>
          <p:nvPr>
            <p:ph type="ctrTitle"/>
          </p:nvPr>
        </p:nvSpPr>
        <p:spPr>
          <a:xfrm>
            <a:off x="311700" y="644550"/>
            <a:ext cx="85206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TECHNOLOGIES</a:t>
            </a:r>
            <a:endParaRPr>
              <a:solidFill>
                <a:srgbClr val="FFFFFF"/>
              </a:solidFill>
            </a:endParaRPr>
          </a:p>
        </p:txBody>
      </p:sp>
      <p:sp>
        <p:nvSpPr>
          <p:cNvPr id="284" name="Google Shape;284;p21"/>
          <p:cNvSpPr/>
          <p:nvPr/>
        </p:nvSpPr>
        <p:spPr>
          <a:xfrm>
            <a:off x="1019175" y="1838325"/>
            <a:ext cx="1562100" cy="1562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3578213" y="2634450"/>
            <a:ext cx="2009700" cy="2009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6572250" y="2057400"/>
            <a:ext cx="1419300" cy="141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1"/>
          <p:cNvCxnSpPr/>
          <p:nvPr/>
        </p:nvCxnSpPr>
        <p:spPr>
          <a:xfrm>
            <a:off x="2343150" y="2971800"/>
            <a:ext cx="1600200" cy="50490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21"/>
          <p:cNvCxnSpPr/>
          <p:nvPr/>
        </p:nvCxnSpPr>
        <p:spPr>
          <a:xfrm flipH="1" rot="10800000">
            <a:off x="5019675" y="2634450"/>
            <a:ext cx="1790700" cy="1080300"/>
          </a:xfrm>
          <a:prstGeom prst="straightConnector1">
            <a:avLst/>
          </a:prstGeom>
          <a:noFill/>
          <a:ln cap="flat" cmpd="sng" w="28575">
            <a:solidFill>
              <a:schemeClr val="accent1"/>
            </a:solidFill>
            <a:prstDash val="solid"/>
            <a:round/>
            <a:headEnd len="med" w="med" type="none"/>
            <a:tailEnd len="med" w="med" type="none"/>
          </a:ln>
        </p:spPr>
      </p:cxnSp>
      <p:cxnSp>
        <p:nvCxnSpPr>
          <p:cNvPr id="289" name="Google Shape;289;p21"/>
          <p:cNvCxnSpPr/>
          <p:nvPr/>
        </p:nvCxnSpPr>
        <p:spPr>
          <a:xfrm flipH="1">
            <a:off x="-600225" y="2543175"/>
            <a:ext cx="1886100" cy="714300"/>
          </a:xfrm>
          <a:prstGeom prst="straightConnector1">
            <a:avLst/>
          </a:prstGeom>
          <a:noFill/>
          <a:ln cap="flat" cmpd="sng" w="28575">
            <a:solidFill>
              <a:schemeClr val="accent1"/>
            </a:solidFill>
            <a:prstDash val="solid"/>
            <a:round/>
            <a:headEnd len="med" w="med" type="none"/>
            <a:tailEnd len="med" w="med" type="none"/>
          </a:ln>
        </p:spPr>
      </p:cxnSp>
      <p:cxnSp>
        <p:nvCxnSpPr>
          <p:cNvPr id="290" name="Google Shape;290;p21"/>
          <p:cNvCxnSpPr/>
          <p:nvPr/>
        </p:nvCxnSpPr>
        <p:spPr>
          <a:xfrm rot="10800000">
            <a:off x="7638600" y="2714625"/>
            <a:ext cx="1734000" cy="1181100"/>
          </a:xfrm>
          <a:prstGeom prst="straightConnector1">
            <a:avLst/>
          </a:prstGeom>
          <a:noFill/>
          <a:ln cap="flat" cmpd="sng" w="28575">
            <a:solidFill>
              <a:schemeClr val="accent1"/>
            </a:solidFill>
            <a:prstDash val="solid"/>
            <a:round/>
            <a:headEnd len="med" w="med" type="none"/>
            <a:tailEnd len="med" w="med" type="none"/>
          </a:ln>
        </p:spPr>
      </p:cxnSp>
      <p:sp>
        <p:nvSpPr>
          <p:cNvPr id="291" name="Google Shape;291;p21"/>
          <p:cNvSpPr txBox="1"/>
          <p:nvPr>
            <p:ph idx="4294967295" type="subTitle"/>
          </p:nvPr>
        </p:nvSpPr>
        <p:spPr>
          <a:xfrm>
            <a:off x="1103187" y="3562575"/>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900"/>
              <a:t>Heroku was used to deploy the application online</a:t>
            </a:r>
            <a:endParaRPr sz="900">
              <a:solidFill>
                <a:srgbClr val="FFFFFF"/>
              </a:solidFill>
            </a:endParaRPr>
          </a:p>
        </p:txBody>
      </p:sp>
      <p:sp>
        <p:nvSpPr>
          <p:cNvPr id="292" name="Google Shape;292;p21"/>
          <p:cNvSpPr txBox="1"/>
          <p:nvPr>
            <p:ph idx="4294967295" type="subTitle"/>
          </p:nvPr>
        </p:nvSpPr>
        <p:spPr>
          <a:xfrm>
            <a:off x="3848462" y="1619188"/>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900"/>
              <a:t>Node JS &amp; </a:t>
            </a:r>
            <a:r>
              <a:rPr lang="es" sz="900"/>
              <a:t>Socket IO</a:t>
            </a:r>
            <a:r>
              <a:rPr lang="es" sz="900"/>
              <a:t> were used to </a:t>
            </a:r>
            <a:r>
              <a:rPr lang="es" sz="900"/>
              <a:t>implement</a:t>
            </a:r>
            <a:r>
              <a:rPr lang="es" sz="900"/>
              <a:t> multiplayer features of the game </a:t>
            </a:r>
            <a:endParaRPr sz="900">
              <a:solidFill>
                <a:srgbClr val="FFFFFF"/>
              </a:solidFill>
            </a:endParaRPr>
          </a:p>
        </p:txBody>
      </p:sp>
      <p:sp>
        <p:nvSpPr>
          <p:cNvPr id="293" name="Google Shape;293;p21"/>
          <p:cNvSpPr txBox="1"/>
          <p:nvPr>
            <p:ph idx="4294967295" type="subTitle"/>
          </p:nvPr>
        </p:nvSpPr>
        <p:spPr>
          <a:xfrm>
            <a:off x="6584862" y="3562575"/>
            <a:ext cx="1394100" cy="50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900"/>
              <a:t>Mocha &amp; Chai for </a:t>
            </a:r>
            <a:r>
              <a:rPr lang="es" sz="900"/>
              <a:t>testing </a:t>
            </a:r>
            <a:r>
              <a:rPr lang="es" sz="900"/>
              <a:t>JSDoc for documentation</a:t>
            </a:r>
            <a:endParaRPr sz="900"/>
          </a:p>
        </p:txBody>
      </p:sp>
      <p:cxnSp>
        <p:nvCxnSpPr>
          <p:cNvPr id="294" name="Google Shape;294;p21"/>
          <p:cNvCxnSpPr/>
          <p:nvPr/>
        </p:nvCxnSpPr>
        <p:spPr>
          <a:xfrm>
            <a:off x="311700" y="1191700"/>
            <a:ext cx="8520600" cy="0"/>
          </a:xfrm>
          <a:prstGeom prst="straightConnector1">
            <a:avLst/>
          </a:prstGeom>
          <a:noFill/>
          <a:ln cap="flat" cmpd="sng" w="9525">
            <a:solidFill>
              <a:schemeClr val="accent1"/>
            </a:solidFill>
            <a:prstDash val="solid"/>
            <a:round/>
            <a:headEnd len="med" w="med" type="none"/>
            <a:tailEnd len="med" w="med" type="none"/>
          </a:ln>
        </p:spPr>
      </p:cxnSp>
      <p:pic>
        <p:nvPicPr>
          <p:cNvPr id="295" name="Google Shape;295;p21"/>
          <p:cNvPicPr preferRelativeResize="0"/>
          <p:nvPr/>
        </p:nvPicPr>
        <p:blipFill>
          <a:blip r:embed="rId3">
            <a:alphaModFix/>
          </a:blip>
          <a:stretch>
            <a:fillRect/>
          </a:stretch>
        </p:blipFill>
        <p:spPr>
          <a:xfrm>
            <a:off x="3776599" y="3047039"/>
            <a:ext cx="1600200" cy="1247411"/>
          </a:xfrm>
          <a:prstGeom prst="rect">
            <a:avLst/>
          </a:prstGeom>
          <a:noFill/>
          <a:ln>
            <a:noFill/>
          </a:ln>
        </p:spPr>
      </p:pic>
      <p:pic>
        <p:nvPicPr>
          <p:cNvPr id="296" name="Google Shape;296;p21"/>
          <p:cNvPicPr preferRelativeResize="0"/>
          <p:nvPr/>
        </p:nvPicPr>
        <p:blipFill>
          <a:blip r:embed="rId4">
            <a:alphaModFix/>
          </a:blip>
          <a:stretch>
            <a:fillRect/>
          </a:stretch>
        </p:blipFill>
        <p:spPr>
          <a:xfrm>
            <a:off x="6630800" y="2278175"/>
            <a:ext cx="1518925" cy="945375"/>
          </a:xfrm>
          <a:prstGeom prst="rect">
            <a:avLst/>
          </a:prstGeom>
          <a:noFill/>
          <a:ln>
            <a:noFill/>
          </a:ln>
        </p:spPr>
      </p:pic>
      <p:pic>
        <p:nvPicPr>
          <p:cNvPr id="297" name="Google Shape;297;p21"/>
          <p:cNvPicPr preferRelativeResize="0"/>
          <p:nvPr/>
        </p:nvPicPr>
        <p:blipFill>
          <a:blip r:embed="rId5">
            <a:alphaModFix/>
          </a:blip>
          <a:stretch>
            <a:fillRect/>
          </a:stretch>
        </p:blipFill>
        <p:spPr>
          <a:xfrm>
            <a:off x="1359274" y="2164136"/>
            <a:ext cx="910500" cy="91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301" name="Shape 301"/>
        <p:cNvGrpSpPr/>
        <p:nvPr/>
      </p:nvGrpSpPr>
      <p:grpSpPr>
        <a:xfrm>
          <a:off x="0" y="0"/>
          <a:ext cx="0" cy="0"/>
          <a:chOff x="0" y="0"/>
          <a:chExt cx="0" cy="0"/>
        </a:xfrm>
      </p:grpSpPr>
      <p:sp>
        <p:nvSpPr>
          <p:cNvPr id="302" name="Google Shape;302;p22"/>
          <p:cNvSpPr/>
          <p:nvPr/>
        </p:nvSpPr>
        <p:spPr>
          <a:xfrm>
            <a:off x="1336225" y="33048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03" name="Google Shape;303;p22"/>
          <p:cNvSpPr/>
          <p:nvPr/>
        </p:nvSpPr>
        <p:spPr>
          <a:xfrm>
            <a:off x="1336225" y="26035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04" name="Google Shape;304;p22"/>
          <p:cNvSpPr/>
          <p:nvPr/>
        </p:nvSpPr>
        <p:spPr>
          <a:xfrm>
            <a:off x="1336225" y="19021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05" name="Google Shape;305;p22"/>
          <p:cNvSpPr txBox="1"/>
          <p:nvPr>
            <p:ph idx="4" type="ctrTitle"/>
          </p:nvPr>
        </p:nvSpPr>
        <p:spPr>
          <a:xfrm>
            <a:off x="998325" y="644550"/>
            <a:ext cx="78339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BEFORE</a:t>
            </a:r>
            <a:endParaRPr>
              <a:solidFill>
                <a:srgbClr val="FFFFFF"/>
              </a:solidFill>
            </a:endParaRPr>
          </a:p>
        </p:txBody>
      </p:sp>
      <p:sp>
        <p:nvSpPr>
          <p:cNvPr id="306" name="Google Shape;306;p22"/>
          <p:cNvSpPr txBox="1"/>
          <p:nvPr>
            <p:ph type="ctrTitle"/>
          </p:nvPr>
        </p:nvSpPr>
        <p:spPr>
          <a:xfrm>
            <a:off x="1557931" y="2087899"/>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0E2A47"/>
                </a:solidFill>
              </a:rPr>
              <a:t>POOR DESIGN</a:t>
            </a:r>
            <a:endParaRPr>
              <a:solidFill>
                <a:srgbClr val="0E2A47"/>
              </a:solidFill>
            </a:endParaRPr>
          </a:p>
        </p:txBody>
      </p:sp>
      <p:sp>
        <p:nvSpPr>
          <p:cNvPr id="307" name="Google Shape;307;p22"/>
          <p:cNvSpPr txBox="1"/>
          <p:nvPr>
            <p:ph idx="2" type="ctrTitle"/>
          </p:nvPr>
        </p:nvSpPr>
        <p:spPr>
          <a:xfrm>
            <a:off x="1557931" y="3490586"/>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0E2A47"/>
                </a:solidFill>
              </a:rPr>
              <a:t>SINGLE PLAYER</a:t>
            </a:r>
            <a:endParaRPr>
              <a:solidFill>
                <a:srgbClr val="0E2A47"/>
              </a:solidFill>
            </a:endParaRPr>
          </a:p>
        </p:txBody>
      </p:sp>
      <p:sp>
        <p:nvSpPr>
          <p:cNvPr id="308" name="Google Shape;308;p22"/>
          <p:cNvSpPr txBox="1"/>
          <p:nvPr>
            <p:ph idx="3" type="ctrTitle"/>
          </p:nvPr>
        </p:nvSpPr>
        <p:spPr>
          <a:xfrm>
            <a:off x="1557931" y="2789242"/>
            <a:ext cx="2076000" cy="19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0E2A47"/>
                </a:solidFill>
              </a:rPr>
              <a:t>INCOMPLETE</a:t>
            </a:r>
            <a:endParaRPr>
              <a:solidFill>
                <a:srgbClr val="0E2A47"/>
              </a:solidFill>
            </a:endParaRPr>
          </a:p>
        </p:txBody>
      </p:sp>
      <p:cxnSp>
        <p:nvCxnSpPr>
          <p:cNvPr id="309" name="Google Shape;309;p22"/>
          <p:cNvCxnSpPr/>
          <p:nvPr/>
        </p:nvCxnSpPr>
        <p:spPr>
          <a:xfrm>
            <a:off x="0" y="1197575"/>
            <a:ext cx="3340500" cy="0"/>
          </a:xfrm>
          <a:prstGeom prst="straightConnector1">
            <a:avLst/>
          </a:prstGeom>
          <a:noFill/>
          <a:ln cap="flat" cmpd="sng" w="9525">
            <a:solidFill>
              <a:schemeClr val="accent1"/>
            </a:solidFill>
            <a:prstDash val="solid"/>
            <a:round/>
            <a:headEnd len="med" w="med" type="none"/>
            <a:tailEnd len="med" w="med" type="none"/>
          </a:ln>
        </p:spPr>
      </p:cxnSp>
      <p:sp>
        <p:nvSpPr>
          <p:cNvPr id="310" name="Google Shape;310;p22"/>
          <p:cNvSpPr/>
          <p:nvPr/>
        </p:nvSpPr>
        <p:spPr>
          <a:xfrm>
            <a:off x="819925" y="18807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11" name="Google Shape;311;p22"/>
          <p:cNvSpPr/>
          <p:nvPr/>
        </p:nvSpPr>
        <p:spPr>
          <a:xfrm>
            <a:off x="819925" y="2582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12" name="Google Shape;312;p22"/>
          <p:cNvSpPr/>
          <p:nvPr/>
        </p:nvSpPr>
        <p:spPr>
          <a:xfrm>
            <a:off x="819925" y="3283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13" name="Google Shape;313;p22"/>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91A51"/>
              </a:solidFill>
            </a:endParaRPr>
          </a:p>
        </p:txBody>
      </p:sp>
      <p:sp>
        <p:nvSpPr>
          <p:cNvPr id="315" name="Google Shape;315;p22"/>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8FFD5"/>
              </a:solidFill>
            </a:endParaRPr>
          </a:p>
        </p:txBody>
      </p:sp>
      <p:sp>
        <p:nvSpPr>
          <p:cNvPr id="316" name="Google Shape;316;p22"/>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21" name="Google Shape;321;p22"/>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22" name="Google Shape;322;p22"/>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29" name="Google Shape;329;p22"/>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30" name="Google Shape;330;p22"/>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2"/>
          <p:cNvGrpSpPr/>
          <p:nvPr/>
        </p:nvGrpSpPr>
        <p:grpSpPr>
          <a:xfrm>
            <a:off x="885117" y="2644289"/>
            <a:ext cx="297399" cy="299500"/>
            <a:chOff x="-3854375" y="2405000"/>
            <a:chExt cx="294600" cy="293800"/>
          </a:xfrm>
        </p:grpSpPr>
        <p:sp>
          <p:nvSpPr>
            <p:cNvPr id="337" name="Google Shape;337;p22"/>
            <p:cNvSpPr/>
            <p:nvPr/>
          </p:nvSpPr>
          <p:spPr>
            <a:xfrm>
              <a:off x="-3854375" y="2405000"/>
              <a:ext cx="294600" cy="293800"/>
            </a:xfrm>
            <a:custGeom>
              <a:rect b="b" l="l" r="r" t="t"/>
              <a:pathLst>
                <a:path extrusionOk="0" h="11752" w="11784">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sp>
          <p:nvSpPr>
            <p:cNvPr id="338" name="Google Shape;338;p22"/>
            <p:cNvSpPr/>
            <p:nvPr/>
          </p:nvSpPr>
          <p:spPr>
            <a:xfrm>
              <a:off x="-3731500" y="2458550"/>
              <a:ext cx="84300" cy="84300"/>
            </a:xfrm>
            <a:custGeom>
              <a:rect b="b" l="l" r="r" t="t"/>
              <a:pathLst>
                <a:path extrusionOk="0" h="3372" w="3372">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E2A47"/>
                </a:solidFill>
              </a:endParaRPr>
            </a:p>
          </p:txBody>
        </p:sp>
      </p:grpSp>
      <p:grpSp>
        <p:nvGrpSpPr>
          <p:cNvPr id="339" name="Google Shape;339;p22"/>
          <p:cNvGrpSpPr/>
          <p:nvPr/>
        </p:nvGrpSpPr>
        <p:grpSpPr>
          <a:xfrm>
            <a:off x="916769" y="1960825"/>
            <a:ext cx="265763" cy="263750"/>
            <a:chOff x="-48266125" y="1973375"/>
            <a:chExt cx="302450" cy="300125"/>
          </a:xfrm>
        </p:grpSpPr>
        <p:sp>
          <p:nvSpPr>
            <p:cNvPr id="340" name="Google Shape;340;p22"/>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2"/>
          <p:cNvSpPr/>
          <p:nvPr/>
        </p:nvSpPr>
        <p:spPr>
          <a:xfrm>
            <a:off x="900950" y="3345800"/>
            <a:ext cx="297397" cy="299212"/>
          </a:xfrm>
          <a:custGeom>
            <a:rect b="b" l="l" r="r" t="t"/>
            <a:pathLst>
              <a:path extrusionOk="0" h="11758" w="11689">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p:nvPr/>
        </p:nvSpPr>
        <p:spPr>
          <a:xfrm rot="10800000">
            <a:off x="5511050" y="19029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rot="10800000">
            <a:off x="5511050" y="2606325"/>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rot="10800000">
            <a:off x="5511050" y="33096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txBox="1"/>
          <p:nvPr>
            <p:ph idx="4" type="ctrTitle"/>
          </p:nvPr>
        </p:nvSpPr>
        <p:spPr>
          <a:xfrm>
            <a:off x="256200" y="637927"/>
            <a:ext cx="7833900" cy="606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NOW</a:t>
            </a:r>
            <a:endParaRPr>
              <a:solidFill>
                <a:srgbClr val="FFFFFF"/>
              </a:solidFill>
            </a:endParaRPr>
          </a:p>
        </p:txBody>
      </p:sp>
      <p:sp>
        <p:nvSpPr>
          <p:cNvPr id="355" name="Google Shape;355;p23"/>
          <p:cNvSpPr/>
          <p:nvPr/>
        </p:nvSpPr>
        <p:spPr>
          <a:xfrm>
            <a:off x="7903950" y="18494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7903950" y="255082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7903950" y="32521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3"/>
          <p:cNvCxnSpPr/>
          <p:nvPr/>
        </p:nvCxnSpPr>
        <p:spPr>
          <a:xfrm>
            <a:off x="5882725" y="1195336"/>
            <a:ext cx="3340500" cy="0"/>
          </a:xfrm>
          <a:prstGeom prst="straightConnector1">
            <a:avLst/>
          </a:prstGeom>
          <a:noFill/>
          <a:ln cap="flat" cmpd="sng" w="9525">
            <a:solidFill>
              <a:schemeClr val="accent1"/>
            </a:solidFill>
            <a:prstDash val="solid"/>
            <a:round/>
            <a:headEnd len="med" w="med" type="none"/>
            <a:tailEnd len="med" w="med" type="none"/>
          </a:ln>
        </p:spPr>
      </p:cxnSp>
      <p:sp>
        <p:nvSpPr>
          <p:cNvPr id="359" name="Google Shape;359;p23"/>
          <p:cNvSpPr/>
          <p:nvPr/>
        </p:nvSpPr>
        <p:spPr>
          <a:xfrm>
            <a:off x="2634654" y="3249946"/>
            <a:ext cx="621066" cy="619705"/>
          </a:xfrm>
          <a:custGeom>
            <a:rect b="b" l="l" r="r" t="t"/>
            <a:pathLst>
              <a:path extrusionOk="0" h="41438" w="41529">
                <a:moveTo>
                  <a:pt x="3025" y="1"/>
                </a:moveTo>
                <a:lnTo>
                  <a:pt x="0" y="41438"/>
                </a:lnTo>
                <a:lnTo>
                  <a:pt x="41529" y="41438"/>
                </a:lnTo>
                <a:lnTo>
                  <a:pt x="38504" y="1"/>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2492071" y="3754486"/>
            <a:ext cx="906228" cy="115168"/>
          </a:xfrm>
          <a:custGeom>
            <a:rect b="b" l="l" r="r" t="t"/>
            <a:pathLst>
              <a:path extrusionOk="0" h="7701" w="60597">
                <a:moveTo>
                  <a:pt x="0" y="0"/>
                </a:moveTo>
                <a:lnTo>
                  <a:pt x="0" y="7701"/>
                </a:lnTo>
                <a:lnTo>
                  <a:pt x="60597" y="7701"/>
                </a:lnTo>
                <a:lnTo>
                  <a:pt x="60597" y="0"/>
                </a:lnTo>
                <a:close/>
              </a:path>
            </a:pathLst>
          </a:custGeom>
          <a:solidFill>
            <a:srgbClr val="1612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1402108" y="1357975"/>
            <a:ext cx="3086129" cy="2093521"/>
          </a:xfrm>
          <a:custGeom>
            <a:rect b="b" l="l" r="r" t="t"/>
            <a:pathLst>
              <a:path extrusionOk="0" h="139988" w="206361">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1483001" y="1440228"/>
            <a:ext cx="2924346" cy="1643839"/>
          </a:xfrm>
          <a:custGeom>
            <a:rect b="b" l="l" r="r" t="t"/>
            <a:pathLst>
              <a:path extrusionOk="0" h="109919" w="195543">
                <a:moveTo>
                  <a:pt x="0" y="0"/>
                </a:moveTo>
                <a:lnTo>
                  <a:pt x="0" y="109918"/>
                </a:lnTo>
                <a:lnTo>
                  <a:pt x="195543" y="10991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1402108" y="3173181"/>
            <a:ext cx="3086129" cy="278328"/>
          </a:xfrm>
          <a:custGeom>
            <a:rect b="b" l="l" r="r" t="t"/>
            <a:pathLst>
              <a:path extrusionOk="0" h="18611" w="206361">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1483001" y="1440228"/>
            <a:ext cx="2924346" cy="120657"/>
          </a:xfrm>
          <a:custGeom>
            <a:rect b="b" l="l" r="r" t="t"/>
            <a:pathLst>
              <a:path extrusionOk="0" h="8068" w="195543">
                <a:moveTo>
                  <a:pt x="0" y="0"/>
                </a:moveTo>
                <a:lnTo>
                  <a:pt x="0" y="8068"/>
                </a:lnTo>
                <a:lnTo>
                  <a:pt x="195543" y="8068"/>
                </a:lnTo>
                <a:lnTo>
                  <a:pt x="195543" y="0"/>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1483001" y="1560871"/>
            <a:ext cx="2924346" cy="119296"/>
          </a:xfrm>
          <a:custGeom>
            <a:rect b="b" l="l" r="r" t="t"/>
            <a:pathLst>
              <a:path extrusionOk="0" h="7977" w="195543">
                <a:moveTo>
                  <a:pt x="0" y="1"/>
                </a:moveTo>
                <a:lnTo>
                  <a:pt x="0" y="7977"/>
                </a:lnTo>
                <a:lnTo>
                  <a:pt x="195543" y="7977"/>
                </a:lnTo>
                <a:lnTo>
                  <a:pt x="195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3858959" y="1560871"/>
            <a:ext cx="548415" cy="119296"/>
          </a:xfrm>
          <a:custGeom>
            <a:rect b="b" l="l" r="r" t="t"/>
            <a:pathLst>
              <a:path extrusionOk="0" h="7977" w="36671">
                <a:moveTo>
                  <a:pt x="1" y="1"/>
                </a:moveTo>
                <a:lnTo>
                  <a:pt x="1" y="7977"/>
                </a:lnTo>
                <a:lnTo>
                  <a:pt x="36671" y="7977"/>
                </a:lnTo>
                <a:lnTo>
                  <a:pt x="36671"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3453135" y="1560871"/>
            <a:ext cx="407210" cy="119296"/>
          </a:xfrm>
          <a:custGeom>
            <a:rect b="b" l="l" r="r" t="t"/>
            <a:pathLst>
              <a:path extrusionOk="0" h="7977" w="27229">
                <a:moveTo>
                  <a:pt x="1" y="1"/>
                </a:moveTo>
                <a:lnTo>
                  <a:pt x="1" y="7977"/>
                </a:lnTo>
                <a:lnTo>
                  <a:pt x="27228" y="7977"/>
                </a:lnTo>
                <a:lnTo>
                  <a:pt x="272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3056913" y="1784345"/>
            <a:ext cx="1257222" cy="316717"/>
          </a:xfrm>
          <a:custGeom>
            <a:rect b="b" l="l" r="r" t="t"/>
            <a:pathLst>
              <a:path extrusionOk="0" h="21178" w="84067">
                <a:moveTo>
                  <a:pt x="1" y="1"/>
                </a:moveTo>
                <a:lnTo>
                  <a:pt x="1" y="21178"/>
                </a:lnTo>
                <a:lnTo>
                  <a:pt x="84067" y="21178"/>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3056913" y="2190167"/>
            <a:ext cx="963835" cy="67193"/>
          </a:xfrm>
          <a:custGeom>
            <a:rect b="b" l="l" r="r" t="t"/>
            <a:pathLst>
              <a:path extrusionOk="0" h="4493" w="64449">
                <a:moveTo>
                  <a:pt x="1" y="0"/>
                </a:moveTo>
                <a:lnTo>
                  <a:pt x="1" y="4493"/>
                </a:lnTo>
                <a:lnTo>
                  <a:pt x="64448" y="4493"/>
                </a:lnTo>
                <a:lnTo>
                  <a:pt x="644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3056913" y="2336861"/>
            <a:ext cx="1257222" cy="67193"/>
          </a:xfrm>
          <a:custGeom>
            <a:rect b="b" l="l" r="r" t="t"/>
            <a:pathLst>
              <a:path extrusionOk="0" h="4493"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3056913" y="2483556"/>
            <a:ext cx="1257222" cy="67193"/>
          </a:xfrm>
          <a:custGeom>
            <a:rect b="b" l="l" r="r" t="t"/>
            <a:pathLst>
              <a:path extrusionOk="0" h="4493" w="84067">
                <a:moveTo>
                  <a:pt x="1" y="1"/>
                </a:moveTo>
                <a:lnTo>
                  <a:pt x="1" y="4493"/>
                </a:lnTo>
                <a:lnTo>
                  <a:pt x="84067" y="4493"/>
                </a:lnTo>
                <a:lnTo>
                  <a:pt x="840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3056913" y="2630251"/>
            <a:ext cx="1257222" cy="67208"/>
          </a:xfrm>
          <a:custGeom>
            <a:rect b="b" l="l" r="r" t="t"/>
            <a:pathLst>
              <a:path extrusionOk="0" h="4494" w="84067">
                <a:moveTo>
                  <a:pt x="1" y="1"/>
                </a:moveTo>
                <a:lnTo>
                  <a:pt x="1" y="4493"/>
                </a:lnTo>
                <a:lnTo>
                  <a:pt x="84067" y="4493"/>
                </a:lnTo>
                <a:lnTo>
                  <a:pt x="840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3056913" y="2776960"/>
            <a:ext cx="699236" cy="67193"/>
          </a:xfrm>
          <a:custGeom>
            <a:rect b="b" l="l" r="r" t="t"/>
            <a:pathLst>
              <a:path extrusionOk="0" h="4493" w="46756">
                <a:moveTo>
                  <a:pt x="1" y="0"/>
                </a:moveTo>
                <a:lnTo>
                  <a:pt x="1" y="4492"/>
                </a:lnTo>
                <a:lnTo>
                  <a:pt x="46755" y="4492"/>
                </a:lnTo>
                <a:lnTo>
                  <a:pt x="467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3839771" y="2785186"/>
            <a:ext cx="124770" cy="117920"/>
          </a:xfrm>
          <a:custGeom>
            <a:rect b="b" l="l" r="r" t="t"/>
            <a:pathLst>
              <a:path extrusionOk="0" h="7885" w="8343">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4002917" y="2785186"/>
            <a:ext cx="123409" cy="117920"/>
          </a:xfrm>
          <a:custGeom>
            <a:rect b="b" l="l" r="r" t="t"/>
            <a:pathLst>
              <a:path extrusionOk="0" h="7885" w="8252">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166063" y="2785186"/>
            <a:ext cx="123409" cy="117920"/>
          </a:xfrm>
          <a:custGeom>
            <a:rect b="b" l="l" r="r" t="t"/>
            <a:pathLst>
              <a:path extrusionOk="0" h="7885" w="8252">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3960415" y="1473129"/>
            <a:ext cx="65817" cy="55498"/>
          </a:xfrm>
          <a:custGeom>
            <a:rect b="b" l="l" r="r" t="t"/>
            <a:pathLst>
              <a:path extrusionOk="0" h="3711" w="4401">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4082434" y="1473129"/>
            <a:ext cx="64456" cy="55498"/>
          </a:xfrm>
          <a:custGeom>
            <a:rect b="b" l="l" r="r" t="t"/>
            <a:pathLst>
              <a:path extrusionOk="0" h="3711" w="431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4204453" y="1473129"/>
            <a:ext cx="64456" cy="55498"/>
          </a:xfrm>
          <a:custGeom>
            <a:rect b="b" l="l" r="r" t="t"/>
            <a:pathLst>
              <a:path extrusionOk="0" h="3711" w="431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1578968" y="1784345"/>
            <a:ext cx="471636" cy="473012"/>
          </a:xfrm>
          <a:custGeom>
            <a:rect b="b" l="l" r="r" t="t"/>
            <a:pathLst>
              <a:path extrusionOk="0" h="31629" w="31537">
                <a:moveTo>
                  <a:pt x="1" y="1"/>
                </a:moveTo>
                <a:lnTo>
                  <a:pt x="1" y="31629"/>
                </a:lnTo>
                <a:lnTo>
                  <a:pt x="31537" y="31629"/>
                </a:lnTo>
                <a:lnTo>
                  <a:pt x="315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1578968" y="2347839"/>
            <a:ext cx="471636" cy="135732"/>
          </a:xfrm>
          <a:custGeom>
            <a:rect b="b" l="l" r="r" t="t"/>
            <a:pathLst>
              <a:path extrusionOk="0" h="9076" w="31537">
                <a:moveTo>
                  <a:pt x="1" y="0"/>
                </a:moveTo>
                <a:lnTo>
                  <a:pt x="1" y="9076"/>
                </a:lnTo>
                <a:lnTo>
                  <a:pt x="31537" y="9076"/>
                </a:lnTo>
                <a:lnTo>
                  <a:pt x="315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1578968" y="2550735"/>
            <a:ext cx="471636" cy="50742"/>
          </a:xfrm>
          <a:custGeom>
            <a:rect b="b" l="l" r="r" t="t"/>
            <a:pathLst>
              <a:path extrusionOk="0" h="3393" w="31537">
                <a:moveTo>
                  <a:pt x="1" y="1"/>
                </a:moveTo>
                <a:lnTo>
                  <a:pt x="1" y="3393"/>
                </a:lnTo>
                <a:lnTo>
                  <a:pt x="31537" y="3393"/>
                </a:lnTo>
                <a:lnTo>
                  <a:pt x="3153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1578968" y="2663167"/>
            <a:ext cx="471636" cy="50742"/>
          </a:xfrm>
          <a:custGeom>
            <a:rect b="b" l="l" r="r" t="t"/>
            <a:pathLst>
              <a:path extrusionOk="0" h="3393" w="31537">
                <a:moveTo>
                  <a:pt x="1" y="0"/>
                </a:moveTo>
                <a:lnTo>
                  <a:pt x="1" y="3392"/>
                </a:lnTo>
                <a:lnTo>
                  <a:pt x="31537" y="3392"/>
                </a:lnTo>
                <a:lnTo>
                  <a:pt x="31537"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1578968" y="2776960"/>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1578968" y="2889378"/>
            <a:ext cx="471636" cy="50742"/>
          </a:xfrm>
          <a:custGeom>
            <a:rect b="b" l="l" r="r" t="t"/>
            <a:pathLst>
              <a:path extrusionOk="0" h="3393" w="31537">
                <a:moveTo>
                  <a:pt x="1" y="0"/>
                </a:moveTo>
                <a:lnTo>
                  <a:pt x="1" y="3392"/>
                </a:lnTo>
                <a:lnTo>
                  <a:pt x="31537" y="3392"/>
                </a:lnTo>
                <a:lnTo>
                  <a:pt x="31537"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179478" y="1784345"/>
            <a:ext cx="765023" cy="473012"/>
          </a:xfrm>
          <a:custGeom>
            <a:rect b="b" l="l" r="r" t="t"/>
            <a:pathLst>
              <a:path extrusionOk="0" h="31629" w="51155">
                <a:moveTo>
                  <a:pt x="0" y="1"/>
                </a:moveTo>
                <a:lnTo>
                  <a:pt x="0" y="31629"/>
                </a:lnTo>
                <a:lnTo>
                  <a:pt x="51155" y="31629"/>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2179478" y="2347839"/>
            <a:ext cx="765023" cy="135732"/>
          </a:xfrm>
          <a:custGeom>
            <a:rect b="b" l="l" r="r" t="t"/>
            <a:pathLst>
              <a:path extrusionOk="0" h="9076" w="51155">
                <a:moveTo>
                  <a:pt x="0" y="0"/>
                </a:moveTo>
                <a:lnTo>
                  <a:pt x="0" y="9076"/>
                </a:lnTo>
                <a:lnTo>
                  <a:pt x="51155" y="9076"/>
                </a:lnTo>
                <a:lnTo>
                  <a:pt x="51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2179478" y="2550735"/>
            <a:ext cx="765023" cy="50742"/>
          </a:xfrm>
          <a:custGeom>
            <a:rect b="b" l="l" r="r" t="t"/>
            <a:pathLst>
              <a:path extrusionOk="0" h="3393" w="51155">
                <a:moveTo>
                  <a:pt x="0" y="1"/>
                </a:moveTo>
                <a:lnTo>
                  <a:pt x="0" y="3393"/>
                </a:lnTo>
                <a:lnTo>
                  <a:pt x="51155" y="3393"/>
                </a:lnTo>
                <a:lnTo>
                  <a:pt x="51155"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2179478" y="2663167"/>
            <a:ext cx="765023" cy="50742"/>
          </a:xfrm>
          <a:custGeom>
            <a:rect b="b" l="l" r="r" t="t"/>
            <a:pathLst>
              <a:path extrusionOk="0" h="3393" w="51155">
                <a:moveTo>
                  <a:pt x="0" y="0"/>
                </a:moveTo>
                <a:lnTo>
                  <a:pt x="0" y="3392"/>
                </a:lnTo>
                <a:lnTo>
                  <a:pt x="51155" y="3392"/>
                </a:lnTo>
                <a:lnTo>
                  <a:pt x="51155" y="0"/>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2179478" y="2776960"/>
            <a:ext cx="765023" cy="50742"/>
          </a:xfrm>
          <a:custGeom>
            <a:rect b="b" l="l" r="r" t="t"/>
            <a:pathLst>
              <a:path extrusionOk="0" h="3393" w="51155">
                <a:moveTo>
                  <a:pt x="0" y="0"/>
                </a:moveTo>
                <a:lnTo>
                  <a:pt x="0" y="3392"/>
                </a:lnTo>
                <a:lnTo>
                  <a:pt x="51155" y="3392"/>
                </a:lnTo>
                <a:lnTo>
                  <a:pt x="51155"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2179478" y="2889378"/>
            <a:ext cx="471636" cy="50742"/>
          </a:xfrm>
          <a:custGeom>
            <a:rect b="b" l="l" r="r" t="t"/>
            <a:pathLst>
              <a:path extrusionOk="0" h="3393" w="31537">
                <a:moveTo>
                  <a:pt x="0" y="0"/>
                </a:moveTo>
                <a:lnTo>
                  <a:pt x="0" y="3392"/>
                </a:lnTo>
                <a:lnTo>
                  <a:pt x="31536" y="3392"/>
                </a:lnTo>
                <a:lnTo>
                  <a:pt x="31536" y="0"/>
                </a:lnTo>
                <a:close/>
              </a:path>
            </a:pathLst>
          </a:custGeom>
          <a:solidFill>
            <a:srgbClr val="F4E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975721" y="2775585"/>
            <a:ext cx="2085295" cy="1140678"/>
          </a:xfrm>
          <a:custGeom>
            <a:rect b="b" l="l" r="r" t="t"/>
            <a:pathLst>
              <a:path extrusionOk="0" h="76274" w="139438">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1030562" y="2839951"/>
            <a:ext cx="1975630" cy="1076311"/>
          </a:xfrm>
          <a:custGeom>
            <a:rect b="b" l="l" r="r" t="t"/>
            <a:pathLst>
              <a:path extrusionOk="0" h="71970" w="132105">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81050" y="3916256"/>
            <a:ext cx="2474649" cy="174136"/>
          </a:xfrm>
          <a:custGeom>
            <a:rect b="b" l="l" r="r" t="t"/>
            <a:pathLst>
              <a:path extrusionOk="0" h="11644" w="165473">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1786000" y="3892945"/>
            <a:ext cx="464786" cy="79524"/>
          </a:xfrm>
          <a:custGeom>
            <a:rect b="b" l="l" r="r" t="t"/>
            <a:pathLst>
              <a:path extrusionOk="0" h="3760" w="31079">
                <a:moveTo>
                  <a:pt x="1" y="1"/>
                </a:moveTo>
                <a:lnTo>
                  <a:pt x="1" y="3759"/>
                </a:lnTo>
                <a:lnTo>
                  <a:pt x="31078" y="3759"/>
                </a:lnTo>
                <a:lnTo>
                  <a:pt x="31078"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781050" y="3916256"/>
            <a:ext cx="2474649" cy="174136"/>
          </a:xfrm>
          <a:custGeom>
            <a:rect b="b" l="l" r="r" t="t"/>
            <a:pathLst>
              <a:path extrusionOk="0" h="11644" w="165473">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1030562" y="2839951"/>
            <a:ext cx="1975630" cy="80966"/>
          </a:xfrm>
          <a:custGeom>
            <a:rect b="b" l="l" r="r" t="t"/>
            <a:pathLst>
              <a:path extrusionOk="0" h="5414" w="132105">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1030562" y="2920903"/>
            <a:ext cx="1975630" cy="80907"/>
          </a:xfrm>
          <a:custGeom>
            <a:rect b="b" l="l" r="r" t="t"/>
            <a:pathLst>
              <a:path extrusionOk="0" h="5410" w="132105">
                <a:moveTo>
                  <a:pt x="1" y="1"/>
                </a:moveTo>
                <a:lnTo>
                  <a:pt x="1" y="5410"/>
                </a:lnTo>
                <a:lnTo>
                  <a:pt x="132104" y="5410"/>
                </a:lnTo>
                <a:lnTo>
                  <a:pt x="1321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2636015" y="2920903"/>
            <a:ext cx="370196" cy="80907"/>
          </a:xfrm>
          <a:custGeom>
            <a:rect b="b" l="l" r="r" t="t"/>
            <a:pathLst>
              <a:path extrusionOk="0" h="5410" w="24754">
                <a:moveTo>
                  <a:pt x="1" y="1"/>
                </a:moveTo>
                <a:lnTo>
                  <a:pt x="1" y="5410"/>
                </a:lnTo>
                <a:lnTo>
                  <a:pt x="24753" y="5410"/>
                </a:lnTo>
                <a:lnTo>
                  <a:pt x="24753"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2360451" y="2920903"/>
            <a:ext cx="275576" cy="80907"/>
          </a:xfrm>
          <a:custGeom>
            <a:rect b="b" l="l" r="r" t="t"/>
            <a:pathLst>
              <a:path extrusionOk="0" h="5410" w="18427">
                <a:moveTo>
                  <a:pt x="0" y="1"/>
                </a:moveTo>
                <a:lnTo>
                  <a:pt x="0" y="5410"/>
                </a:lnTo>
                <a:lnTo>
                  <a:pt x="18427" y="5410"/>
                </a:lnTo>
                <a:lnTo>
                  <a:pt x="18427"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2093097" y="3071726"/>
            <a:ext cx="850027" cy="213886"/>
          </a:xfrm>
          <a:custGeom>
            <a:rect b="b" l="l" r="r" t="t"/>
            <a:pathLst>
              <a:path extrusionOk="0" h="14302" w="56839">
                <a:moveTo>
                  <a:pt x="1" y="0"/>
                </a:moveTo>
                <a:lnTo>
                  <a:pt x="1" y="14301"/>
                </a:lnTo>
                <a:lnTo>
                  <a:pt x="56839" y="14301"/>
                </a:lnTo>
                <a:lnTo>
                  <a:pt x="568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2093097" y="3345928"/>
            <a:ext cx="651245" cy="45254"/>
          </a:xfrm>
          <a:custGeom>
            <a:rect b="b" l="l" r="r" t="t"/>
            <a:pathLst>
              <a:path extrusionOk="0" h="3026" w="43547">
                <a:moveTo>
                  <a:pt x="1" y="0"/>
                </a:moveTo>
                <a:lnTo>
                  <a:pt x="1" y="3025"/>
                </a:lnTo>
                <a:lnTo>
                  <a:pt x="43546" y="3025"/>
                </a:lnTo>
                <a:lnTo>
                  <a:pt x="4354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2093097" y="3444631"/>
            <a:ext cx="850027" cy="45254"/>
          </a:xfrm>
          <a:custGeom>
            <a:rect b="b" l="l" r="r" t="t"/>
            <a:pathLst>
              <a:path extrusionOk="0" h="3026" w="56839">
                <a:moveTo>
                  <a:pt x="1" y="1"/>
                </a:moveTo>
                <a:lnTo>
                  <a:pt x="1" y="3026"/>
                </a:lnTo>
                <a:lnTo>
                  <a:pt x="56839" y="3026"/>
                </a:lnTo>
                <a:lnTo>
                  <a:pt x="5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2093097" y="3543350"/>
            <a:ext cx="850027" cy="46630"/>
          </a:xfrm>
          <a:custGeom>
            <a:rect b="b" l="l" r="r" t="t"/>
            <a:pathLst>
              <a:path extrusionOk="0" h="3118" w="56839">
                <a:moveTo>
                  <a:pt x="1" y="0"/>
                </a:moveTo>
                <a:lnTo>
                  <a:pt x="1" y="3117"/>
                </a:lnTo>
                <a:lnTo>
                  <a:pt x="56839" y="3117"/>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2093097" y="3643430"/>
            <a:ext cx="850027" cy="45254"/>
          </a:xfrm>
          <a:custGeom>
            <a:rect b="b" l="l" r="r" t="t"/>
            <a:pathLst>
              <a:path extrusionOk="0" h="3026" w="56839">
                <a:moveTo>
                  <a:pt x="1" y="0"/>
                </a:moveTo>
                <a:lnTo>
                  <a:pt x="1" y="3026"/>
                </a:lnTo>
                <a:lnTo>
                  <a:pt x="56839" y="3026"/>
                </a:lnTo>
                <a:lnTo>
                  <a:pt x="568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2093097" y="3742148"/>
            <a:ext cx="473012" cy="45254"/>
          </a:xfrm>
          <a:custGeom>
            <a:rect b="b" l="l" r="r" t="t"/>
            <a:pathLst>
              <a:path extrusionOk="0" h="3026" w="31629">
                <a:moveTo>
                  <a:pt x="1" y="0"/>
                </a:moveTo>
                <a:lnTo>
                  <a:pt x="1" y="3025"/>
                </a:lnTo>
                <a:lnTo>
                  <a:pt x="31628" y="3025"/>
                </a:lnTo>
                <a:lnTo>
                  <a:pt x="316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2622316" y="3747622"/>
            <a:ext cx="83643" cy="79531"/>
          </a:xfrm>
          <a:custGeom>
            <a:rect b="b" l="l" r="r" t="t"/>
            <a:pathLst>
              <a:path extrusionOk="0" h="5318" w="5593">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2731997" y="3747622"/>
            <a:ext cx="83643" cy="79531"/>
          </a:xfrm>
          <a:custGeom>
            <a:rect b="b" l="l" r="r" t="t"/>
            <a:pathLst>
              <a:path extrusionOk="0" h="5318" w="5593">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2843039" y="3747622"/>
            <a:ext cx="83643" cy="79531"/>
          </a:xfrm>
          <a:custGeom>
            <a:rect b="b" l="l" r="r" t="t"/>
            <a:pathLst>
              <a:path extrusionOk="0" h="5318" w="5593">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2704569" y="2861950"/>
            <a:ext cx="43893" cy="37447"/>
          </a:xfrm>
          <a:custGeom>
            <a:rect b="b" l="l" r="r" t="t"/>
            <a:pathLst>
              <a:path extrusionOk="0" h="2504" w="2935">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2785462" y="2861950"/>
            <a:ext cx="45254" cy="37447"/>
          </a:xfrm>
          <a:custGeom>
            <a:rect b="b" l="l" r="r" t="t"/>
            <a:pathLst>
              <a:path extrusionOk="0" h="2504" w="3026">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2869091" y="2861950"/>
            <a:ext cx="42517" cy="37447"/>
          </a:xfrm>
          <a:custGeom>
            <a:rect b="b" l="l" r="r" t="t"/>
            <a:pathLst>
              <a:path extrusionOk="0" h="2504" w="2843">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1095004" y="3071726"/>
            <a:ext cx="319454" cy="319454"/>
          </a:xfrm>
          <a:custGeom>
            <a:rect b="b" l="l" r="r" t="t"/>
            <a:pathLst>
              <a:path extrusionOk="0" h="21361" w="21361">
                <a:moveTo>
                  <a:pt x="1" y="0"/>
                </a:moveTo>
                <a:lnTo>
                  <a:pt x="1" y="21360"/>
                </a:lnTo>
                <a:lnTo>
                  <a:pt x="21361" y="21360"/>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1095004" y="3451496"/>
            <a:ext cx="319454" cy="91869"/>
          </a:xfrm>
          <a:custGeom>
            <a:rect b="b" l="l" r="r" t="t"/>
            <a:pathLst>
              <a:path extrusionOk="0" h="6143" w="21361">
                <a:moveTo>
                  <a:pt x="1" y="0"/>
                </a:moveTo>
                <a:lnTo>
                  <a:pt x="1" y="6142"/>
                </a:lnTo>
                <a:lnTo>
                  <a:pt x="21361" y="614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1095004" y="3589965"/>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1095004" y="3665369"/>
            <a:ext cx="319454" cy="34292"/>
          </a:xfrm>
          <a:custGeom>
            <a:rect b="b" l="l" r="r" t="t"/>
            <a:pathLst>
              <a:path extrusionOk="0" h="2293"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1095004" y="3742148"/>
            <a:ext cx="319454" cy="34277"/>
          </a:xfrm>
          <a:custGeom>
            <a:rect b="b" l="l" r="r" t="t"/>
            <a:pathLst>
              <a:path extrusionOk="0" h="2292" w="21361">
                <a:moveTo>
                  <a:pt x="1" y="0"/>
                </a:moveTo>
                <a:lnTo>
                  <a:pt x="1" y="2292"/>
                </a:lnTo>
                <a:lnTo>
                  <a:pt x="21361" y="2292"/>
                </a:lnTo>
                <a:lnTo>
                  <a:pt x="21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1095004" y="3817552"/>
            <a:ext cx="319454" cy="34277"/>
          </a:xfrm>
          <a:custGeom>
            <a:rect b="b" l="l" r="r" t="t"/>
            <a:pathLst>
              <a:path extrusionOk="0" h="2292" w="21361">
                <a:moveTo>
                  <a:pt x="1" y="0"/>
                </a:moveTo>
                <a:lnTo>
                  <a:pt x="1" y="2292"/>
                </a:lnTo>
                <a:lnTo>
                  <a:pt x="21361" y="2292"/>
                </a:lnTo>
                <a:lnTo>
                  <a:pt x="213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1500827" y="3071726"/>
            <a:ext cx="516875" cy="319454"/>
          </a:xfrm>
          <a:custGeom>
            <a:rect b="b" l="l" r="r" t="t"/>
            <a:pathLst>
              <a:path extrusionOk="0" h="21361" w="34562">
                <a:moveTo>
                  <a:pt x="0" y="0"/>
                </a:moveTo>
                <a:lnTo>
                  <a:pt x="0" y="21360"/>
                </a:lnTo>
                <a:lnTo>
                  <a:pt x="34562" y="21360"/>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1500827" y="3451496"/>
            <a:ext cx="516875" cy="91869"/>
          </a:xfrm>
          <a:custGeom>
            <a:rect b="b" l="l" r="r" t="t"/>
            <a:pathLst>
              <a:path extrusionOk="0" h="6143" w="34562">
                <a:moveTo>
                  <a:pt x="0" y="0"/>
                </a:moveTo>
                <a:lnTo>
                  <a:pt x="0" y="6142"/>
                </a:lnTo>
                <a:lnTo>
                  <a:pt x="34562" y="6142"/>
                </a:lnTo>
                <a:lnTo>
                  <a:pt x="3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1500827" y="3589965"/>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1500827" y="3665369"/>
            <a:ext cx="516875" cy="34292"/>
          </a:xfrm>
          <a:custGeom>
            <a:rect b="b" l="l" r="r" t="t"/>
            <a:pathLst>
              <a:path extrusionOk="0" h="2293"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1500827" y="3742148"/>
            <a:ext cx="516875" cy="34277"/>
          </a:xfrm>
          <a:custGeom>
            <a:rect b="b" l="l" r="r" t="t"/>
            <a:pathLst>
              <a:path extrusionOk="0" h="2292" w="34562">
                <a:moveTo>
                  <a:pt x="0" y="0"/>
                </a:moveTo>
                <a:lnTo>
                  <a:pt x="0" y="2292"/>
                </a:lnTo>
                <a:lnTo>
                  <a:pt x="34562" y="2292"/>
                </a:lnTo>
                <a:lnTo>
                  <a:pt x="34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1500827" y="3817552"/>
            <a:ext cx="319454" cy="34277"/>
          </a:xfrm>
          <a:custGeom>
            <a:rect b="b" l="l" r="r" t="t"/>
            <a:pathLst>
              <a:path extrusionOk="0" h="2292" w="21361">
                <a:moveTo>
                  <a:pt x="0" y="0"/>
                </a:moveTo>
                <a:lnTo>
                  <a:pt x="0" y="2292"/>
                </a:lnTo>
                <a:lnTo>
                  <a:pt x="21360" y="2292"/>
                </a:lnTo>
                <a:lnTo>
                  <a:pt x="213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3299591" y="3340439"/>
            <a:ext cx="1243508" cy="749948"/>
          </a:xfrm>
          <a:custGeom>
            <a:rect b="b" l="l" r="r" t="t"/>
            <a:pathLst>
              <a:path extrusionOk="0" h="50147" w="8315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3332492" y="3377453"/>
            <a:ext cx="1126979" cy="674545"/>
          </a:xfrm>
          <a:custGeom>
            <a:rect b="b" l="l" r="r" t="t"/>
            <a:pathLst>
              <a:path extrusionOk="0" h="45105" w="75358">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a:off x="4466330" y="3688331"/>
            <a:ext cx="61719" cy="52791"/>
          </a:xfrm>
          <a:custGeom>
            <a:rect b="b" l="l" r="r" t="t"/>
            <a:pathLst>
              <a:path extrusionOk="0" h="3530" w="4127">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a:off x="3332492" y="3377453"/>
            <a:ext cx="1126979" cy="57592"/>
          </a:xfrm>
          <a:custGeom>
            <a:rect b="b" l="l" r="r" t="t"/>
            <a:pathLst>
              <a:path extrusionOk="0" h="3851" w="75358">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3"/>
          <p:cNvSpPr/>
          <p:nvPr/>
        </p:nvSpPr>
        <p:spPr>
          <a:xfrm>
            <a:off x="4283970" y="3392543"/>
            <a:ext cx="27442" cy="23629"/>
          </a:xfrm>
          <a:custGeom>
            <a:rect b="b" l="l" r="r" t="t"/>
            <a:pathLst>
              <a:path extrusionOk="0" h="1580" w="1835">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3"/>
          <p:cNvSpPr/>
          <p:nvPr/>
        </p:nvSpPr>
        <p:spPr>
          <a:xfrm>
            <a:off x="4341562" y="3392543"/>
            <a:ext cx="27427" cy="23629"/>
          </a:xfrm>
          <a:custGeom>
            <a:rect b="b" l="l" r="r" t="t"/>
            <a:pathLst>
              <a:path extrusionOk="0" h="1580" w="1834">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4400515" y="3392543"/>
            <a:ext cx="27427" cy="23629"/>
          </a:xfrm>
          <a:custGeom>
            <a:rect b="b" l="l" r="r" t="t"/>
            <a:pathLst>
              <a:path extrusionOk="0" h="1580" w="1834">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3332492" y="3435030"/>
            <a:ext cx="1126979" cy="46630"/>
          </a:xfrm>
          <a:custGeom>
            <a:rect b="b" l="l" r="r" t="t"/>
            <a:pathLst>
              <a:path extrusionOk="0" h="3118" w="75358">
                <a:moveTo>
                  <a:pt x="1" y="1"/>
                </a:moveTo>
                <a:lnTo>
                  <a:pt x="1" y="3118"/>
                </a:lnTo>
                <a:lnTo>
                  <a:pt x="75357" y="3118"/>
                </a:lnTo>
                <a:lnTo>
                  <a:pt x="753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4248332" y="3435030"/>
            <a:ext cx="211150" cy="46630"/>
          </a:xfrm>
          <a:custGeom>
            <a:rect b="b" l="l" r="r" t="t"/>
            <a:pathLst>
              <a:path extrusionOk="0" h="3118" w="14119">
                <a:moveTo>
                  <a:pt x="0" y="1"/>
                </a:moveTo>
                <a:lnTo>
                  <a:pt x="0" y="3118"/>
                </a:lnTo>
                <a:lnTo>
                  <a:pt x="14118" y="3118"/>
                </a:lnTo>
                <a:lnTo>
                  <a:pt x="14118" y="1"/>
                </a:lnTo>
                <a:close/>
              </a:path>
            </a:pathLst>
          </a:custGeom>
          <a:solidFill>
            <a:srgbClr val="48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4090659" y="3435030"/>
            <a:ext cx="157686" cy="46630"/>
          </a:xfrm>
          <a:custGeom>
            <a:rect b="b" l="l" r="r" t="t"/>
            <a:pathLst>
              <a:path extrusionOk="0" h="3118" w="10544">
                <a:moveTo>
                  <a:pt x="1" y="1"/>
                </a:moveTo>
                <a:lnTo>
                  <a:pt x="1" y="3118"/>
                </a:lnTo>
                <a:lnTo>
                  <a:pt x="10543" y="3118"/>
                </a:lnTo>
                <a:lnTo>
                  <a:pt x="105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3938475" y="3521411"/>
            <a:ext cx="485350" cy="122033"/>
          </a:xfrm>
          <a:custGeom>
            <a:rect b="b" l="l" r="r" t="t"/>
            <a:pathLst>
              <a:path extrusionOk="0" h="8160" w="32454">
                <a:moveTo>
                  <a:pt x="1" y="0"/>
                </a:moveTo>
                <a:lnTo>
                  <a:pt x="1" y="8159"/>
                </a:lnTo>
                <a:lnTo>
                  <a:pt x="32454" y="8159"/>
                </a:lnTo>
                <a:lnTo>
                  <a:pt x="324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3938475" y="3677707"/>
            <a:ext cx="371557" cy="26067"/>
          </a:xfrm>
          <a:custGeom>
            <a:rect b="b" l="l" r="r" t="t"/>
            <a:pathLst>
              <a:path extrusionOk="0" h="1743" w="24845">
                <a:moveTo>
                  <a:pt x="1" y="0"/>
                </a:moveTo>
                <a:lnTo>
                  <a:pt x="1" y="1742"/>
                </a:lnTo>
                <a:lnTo>
                  <a:pt x="24845" y="1742"/>
                </a:lnTo>
                <a:lnTo>
                  <a:pt x="248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3938475" y="3733908"/>
            <a:ext cx="485350" cy="26067"/>
          </a:xfrm>
          <a:custGeom>
            <a:rect b="b" l="l" r="r" t="t"/>
            <a:pathLst>
              <a:path extrusionOk="0" h="1743" w="32454">
                <a:moveTo>
                  <a:pt x="1" y="1"/>
                </a:moveTo>
                <a:lnTo>
                  <a:pt x="1" y="1743"/>
                </a:lnTo>
                <a:lnTo>
                  <a:pt x="32454" y="1743"/>
                </a:lnTo>
                <a:lnTo>
                  <a:pt x="324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3938475" y="3790124"/>
            <a:ext cx="485350" cy="26067"/>
          </a:xfrm>
          <a:custGeom>
            <a:rect b="b" l="l" r="r" t="t"/>
            <a:pathLst>
              <a:path extrusionOk="0" h="1743" w="32454">
                <a:moveTo>
                  <a:pt x="1" y="1"/>
                </a:moveTo>
                <a:lnTo>
                  <a:pt x="1" y="1742"/>
                </a:lnTo>
                <a:lnTo>
                  <a:pt x="32454" y="1742"/>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a:off x="3938475" y="3847702"/>
            <a:ext cx="485350" cy="24706"/>
          </a:xfrm>
          <a:custGeom>
            <a:rect b="b" l="l" r="r" t="t"/>
            <a:pathLst>
              <a:path extrusionOk="0" h="1652" w="32454">
                <a:moveTo>
                  <a:pt x="1" y="1"/>
                </a:moveTo>
                <a:lnTo>
                  <a:pt x="1" y="1651"/>
                </a:lnTo>
                <a:lnTo>
                  <a:pt x="32454" y="1651"/>
                </a:lnTo>
                <a:lnTo>
                  <a:pt x="32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938475" y="3903918"/>
            <a:ext cx="270102" cy="26067"/>
          </a:xfrm>
          <a:custGeom>
            <a:rect b="b" l="l" r="r" t="t"/>
            <a:pathLst>
              <a:path extrusionOk="0" h="1743" w="18061">
                <a:moveTo>
                  <a:pt x="1" y="1"/>
                </a:moveTo>
                <a:lnTo>
                  <a:pt x="1" y="1742"/>
                </a:lnTo>
                <a:lnTo>
                  <a:pt x="18061" y="1742"/>
                </a:lnTo>
                <a:lnTo>
                  <a:pt x="180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4240106"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4303172" y="3906655"/>
            <a:ext cx="47991" cy="45269"/>
          </a:xfrm>
          <a:custGeom>
            <a:rect b="b" l="l" r="r" t="t"/>
            <a:pathLst>
              <a:path extrusionOk="0" h="3027" w="3209">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4366238" y="3903905"/>
            <a:ext cx="47991" cy="45269"/>
          </a:xfrm>
          <a:custGeom>
            <a:rect b="b" l="l" r="r" t="t"/>
            <a:pathLst>
              <a:path extrusionOk="0" h="3027" w="3209">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3368145" y="3521411"/>
            <a:ext cx="182346" cy="182361"/>
          </a:xfrm>
          <a:custGeom>
            <a:rect b="b" l="l" r="r" t="t"/>
            <a:pathLst>
              <a:path extrusionOk="0" h="12194" w="12193">
                <a:moveTo>
                  <a:pt x="0" y="0"/>
                </a:moveTo>
                <a:lnTo>
                  <a:pt x="0" y="12193"/>
                </a:lnTo>
                <a:lnTo>
                  <a:pt x="12193" y="1219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3368145" y="3738036"/>
            <a:ext cx="182346" cy="52103"/>
          </a:xfrm>
          <a:custGeom>
            <a:rect b="b" l="l" r="r" t="t"/>
            <a:pathLst>
              <a:path extrusionOk="0" h="3484" w="12193">
                <a:moveTo>
                  <a:pt x="0" y="0"/>
                </a:moveTo>
                <a:lnTo>
                  <a:pt x="0" y="3484"/>
                </a:lnTo>
                <a:lnTo>
                  <a:pt x="12193" y="3484"/>
                </a:lnTo>
                <a:lnTo>
                  <a:pt x="121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368145" y="3816176"/>
            <a:ext cx="182346" cy="19202"/>
          </a:xfrm>
          <a:custGeom>
            <a:rect b="b" l="l" r="r" t="t"/>
            <a:pathLst>
              <a:path extrusionOk="0" h="1284" w="12193">
                <a:moveTo>
                  <a:pt x="0" y="0"/>
                </a:moveTo>
                <a:lnTo>
                  <a:pt x="0" y="1284"/>
                </a:lnTo>
                <a:lnTo>
                  <a:pt x="12193" y="1284"/>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3368145" y="3860054"/>
            <a:ext cx="182346" cy="19202"/>
          </a:xfrm>
          <a:custGeom>
            <a:rect b="b" l="l" r="r" t="t"/>
            <a:pathLst>
              <a:path extrusionOk="0" h="1284" w="12193">
                <a:moveTo>
                  <a:pt x="0" y="0"/>
                </a:moveTo>
                <a:lnTo>
                  <a:pt x="0" y="1283"/>
                </a:lnTo>
                <a:lnTo>
                  <a:pt x="12193" y="1283"/>
                </a:lnTo>
                <a:lnTo>
                  <a:pt x="12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3368145" y="3903918"/>
            <a:ext cx="182346" cy="19217"/>
          </a:xfrm>
          <a:custGeom>
            <a:rect b="b" l="l" r="r" t="t"/>
            <a:pathLst>
              <a:path extrusionOk="0" h="1285" w="12193">
                <a:moveTo>
                  <a:pt x="0" y="1"/>
                </a:moveTo>
                <a:lnTo>
                  <a:pt x="0" y="1284"/>
                </a:lnTo>
                <a:lnTo>
                  <a:pt x="12193" y="1284"/>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3368145"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p:cNvSpPr/>
          <p:nvPr/>
        </p:nvSpPr>
        <p:spPr>
          <a:xfrm>
            <a:off x="3599846" y="3521411"/>
            <a:ext cx="296139" cy="182361"/>
          </a:xfrm>
          <a:custGeom>
            <a:rect b="b" l="l" r="r" t="t"/>
            <a:pathLst>
              <a:path extrusionOk="0" h="12194" w="19802">
                <a:moveTo>
                  <a:pt x="0" y="0"/>
                </a:moveTo>
                <a:lnTo>
                  <a:pt x="0" y="12193"/>
                </a:lnTo>
                <a:lnTo>
                  <a:pt x="19802" y="12193"/>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3"/>
          <p:cNvSpPr/>
          <p:nvPr/>
        </p:nvSpPr>
        <p:spPr>
          <a:xfrm>
            <a:off x="3599846" y="3738036"/>
            <a:ext cx="296139" cy="52103"/>
          </a:xfrm>
          <a:custGeom>
            <a:rect b="b" l="l" r="r" t="t"/>
            <a:pathLst>
              <a:path extrusionOk="0" h="3484" w="19802">
                <a:moveTo>
                  <a:pt x="0" y="0"/>
                </a:moveTo>
                <a:lnTo>
                  <a:pt x="0" y="3484"/>
                </a:lnTo>
                <a:lnTo>
                  <a:pt x="19802" y="3484"/>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599846" y="3816176"/>
            <a:ext cx="296139" cy="19202"/>
          </a:xfrm>
          <a:custGeom>
            <a:rect b="b" l="l" r="r" t="t"/>
            <a:pathLst>
              <a:path extrusionOk="0" h="1284" w="19802">
                <a:moveTo>
                  <a:pt x="0" y="0"/>
                </a:moveTo>
                <a:lnTo>
                  <a:pt x="0" y="1284"/>
                </a:lnTo>
                <a:lnTo>
                  <a:pt x="19802" y="1284"/>
                </a:lnTo>
                <a:lnTo>
                  <a:pt x="19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3599846" y="3860054"/>
            <a:ext cx="296139" cy="19202"/>
          </a:xfrm>
          <a:custGeom>
            <a:rect b="b" l="l" r="r" t="t"/>
            <a:pathLst>
              <a:path extrusionOk="0" h="1284" w="19802">
                <a:moveTo>
                  <a:pt x="0" y="0"/>
                </a:moveTo>
                <a:lnTo>
                  <a:pt x="0" y="1283"/>
                </a:lnTo>
                <a:lnTo>
                  <a:pt x="19802" y="1283"/>
                </a:lnTo>
                <a:lnTo>
                  <a:pt x="198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3599846" y="3903918"/>
            <a:ext cx="296139" cy="19217"/>
          </a:xfrm>
          <a:custGeom>
            <a:rect b="b" l="l" r="r" t="t"/>
            <a:pathLst>
              <a:path extrusionOk="0" h="1285" w="19802">
                <a:moveTo>
                  <a:pt x="0" y="1"/>
                </a:moveTo>
                <a:lnTo>
                  <a:pt x="0" y="1284"/>
                </a:lnTo>
                <a:lnTo>
                  <a:pt x="19802" y="1284"/>
                </a:lnTo>
                <a:lnTo>
                  <a:pt x="198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3599846" y="3946420"/>
            <a:ext cx="182346" cy="20578"/>
          </a:xfrm>
          <a:custGeom>
            <a:rect b="b" l="l" r="r" t="t"/>
            <a:pathLst>
              <a:path extrusionOk="0" h="1376" w="12193">
                <a:moveTo>
                  <a:pt x="0" y="1"/>
                </a:moveTo>
                <a:lnTo>
                  <a:pt x="0" y="1376"/>
                </a:lnTo>
                <a:lnTo>
                  <a:pt x="12193" y="1376"/>
                </a:lnTo>
                <a:lnTo>
                  <a:pt x="121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txBox="1"/>
          <p:nvPr>
            <p:ph type="ctrTitle"/>
          </p:nvPr>
        </p:nvSpPr>
        <p:spPr>
          <a:xfrm>
            <a:off x="5393881" y="2071888"/>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MODULARIZED</a:t>
            </a:r>
            <a:endParaRPr>
              <a:solidFill>
                <a:srgbClr val="0E2A47"/>
              </a:solidFill>
            </a:endParaRPr>
          </a:p>
        </p:txBody>
      </p:sp>
      <p:sp>
        <p:nvSpPr>
          <p:cNvPr id="457" name="Google Shape;457;p23"/>
          <p:cNvSpPr txBox="1"/>
          <p:nvPr>
            <p:ph idx="2" type="ctrTitle"/>
          </p:nvPr>
        </p:nvSpPr>
        <p:spPr>
          <a:xfrm>
            <a:off x="5393881" y="3474575"/>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ADDITIONAL FEATURES</a:t>
            </a:r>
            <a:endParaRPr>
              <a:solidFill>
                <a:srgbClr val="0E2A47"/>
              </a:solidFill>
            </a:endParaRPr>
          </a:p>
        </p:txBody>
      </p:sp>
      <p:sp>
        <p:nvSpPr>
          <p:cNvPr id="458" name="Google Shape;458;p23"/>
          <p:cNvSpPr txBox="1"/>
          <p:nvPr>
            <p:ph idx="3" type="ctrTitle"/>
          </p:nvPr>
        </p:nvSpPr>
        <p:spPr>
          <a:xfrm>
            <a:off x="5393881" y="2773231"/>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 COMPLETE GAME LOGIC </a:t>
            </a:r>
            <a:endParaRPr>
              <a:solidFill>
                <a:srgbClr val="0E2A47"/>
              </a:solidFill>
            </a:endParaRPr>
          </a:p>
        </p:txBody>
      </p:sp>
      <p:sp>
        <p:nvSpPr>
          <p:cNvPr id="459" name="Google Shape;459;p23"/>
          <p:cNvSpPr/>
          <p:nvPr/>
        </p:nvSpPr>
        <p:spPr>
          <a:xfrm rot="10800000">
            <a:off x="5511050" y="39954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
          <p:cNvSpPr/>
          <p:nvPr/>
        </p:nvSpPr>
        <p:spPr>
          <a:xfrm>
            <a:off x="7903950" y="3937975"/>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txBox="1"/>
          <p:nvPr>
            <p:ph idx="2" type="ctrTitle"/>
          </p:nvPr>
        </p:nvSpPr>
        <p:spPr>
          <a:xfrm>
            <a:off x="5393881" y="4160375"/>
            <a:ext cx="2076000" cy="196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rgbClr val="0E2A47"/>
                </a:solidFill>
              </a:rPr>
              <a:t>MULTIPLAYER</a:t>
            </a:r>
            <a:endParaRPr>
              <a:solidFill>
                <a:srgbClr val="0E2A47"/>
              </a:solidFill>
            </a:endParaRPr>
          </a:p>
        </p:txBody>
      </p:sp>
      <p:grpSp>
        <p:nvGrpSpPr>
          <p:cNvPr id="462" name="Google Shape;462;p23"/>
          <p:cNvGrpSpPr/>
          <p:nvPr/>
        </p:nvGrpSpPr>
        <p:grpSpPr>
          <a:xfrm>
            <a:off x="7983138" y="4010764"/>
            <a:ext cx="265525" cy="278316"/>
            <a:chOff x="2141000" y="1954475"/>
            <a:chExt cx="296975" cy="296175"/>
          </a:xfrm>
        </p:grpSpPr>
        <p:sp>
          <p:nvSpPr>
            <p:cNvPr id="463" name="Google Shape;463;p23"/>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23"/>
          <p:cNvSpPr/>
          <p:nvPr/>
        </p:nvSpPr>
        <p:spPr>
          <a:xfrm>
            <a:off x="7973750" y="1907650"/>
            <a:ext cx="270111" cy="269750"/>
          </a:xfrm>
          <a:custGeom>
            <a:rect b="b" l="l" r="r" t="t"/>
            <a:pathLst>
              <a:path extrusionOk="0" h="11957" w="11973">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7983148" y="2607588"/>
            <a:ext cx="265531" cy="310373"/>
            <a:chOff x="-48237000" y="2342650"/>
            <a:chExt cx="256800" cy="300225"/>
          </a:xfrm>
        </p:grpSpPr>
        <p:sp>
          <p:nvSpPr>
            <p:cNvPr id="469" name="Google Shape;469;p23"/>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23"/>
          <p:cNvSpPr/>
          <p:nvPr/>
        </p:nvSpPr>
        <p:spPr>
          <a:xfrm>
            <a:off x="7967862" y="3318887"/>
            <a:ext cx="296103" cy="274922"/>
          </a:xfrm>
          <a:custGeom>
            <a:rect b="b" l="l" r="r" t="t"/>
            <a:pathLst>
              <a:path extrusionOk="0" h="18246" w="19655">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rgbClr val="0E2A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4"/>
          <p:cNvSpPr txBox="1"/>
          <p:nvPr>
            <p:ph type="ctrTitle"/>
          </p:nvPr>
        </p:nvSpPr>
        <p:spPr>
          <a:xfrm>
            <a:off x="4893700" y="1737500"/>
            <a:ext cx="35304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000"/>
              <a:t>CONCLUSION</a:t>
            </a:r>
            <a:endParaRPr sz="3000"/>
          </a:p>
        </p:txBody>
      </p:sp>
      <p:sp>
        <p:nvSpPr>
          <p:cNvPr id="478" name="Google Shape;478;p24"/>
          <p:cNvSpPr txBox="1"/>
          <p:nvPr>
            <p:ph idx="1" type="subTitle"/>
          </p:nvPr>
        </p:nvSpPr>
        <p:spPr>
          <a:xfrm>
            <a:off x="4893700" y="2746375"/>
            <a:ext cx="3457500" cy="14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Any Questions?</a:t>
            </a:r>
            <a:endParaRPr/>
          </a:p>
          <a:p>
            <a:pPr indent="0" lvl="0" marL="0" rtl="0" algn="l">
              <a:spcBef>
                <a:spcPts val="0"/>
              </a:spcBef>
              <a:spcAft>
                <a:spcPts val="0"/>
              </a:spcAft>
              <a:buNone/>
            </a:pPr>
            <a:r>
              <a:t/>
            </a:r>
            <a:endParaRPr/>
          </a:p>
        </p:txBody>
      </p:sp>
      <p:cxnSp>
        <p:nvCxnSpPr>
          <p:cNvPr id="479" name="Google Shape;479;p24"/>
          <p:cNvCxnSpPr/>
          <p:nvPr/>
        </p:nvCxnSpPr>
        <p:spPr>
          <a:xfrm>
            <a:off x="4969825" y="2283850"/>
            <a:ext cx="4448400" cy="0"/>
          </a:xfrm>
          <a:prstGeom prst="straightConnector1">
            <a:avLst/>
          </a:prstGeom>
          <a:noFill/>
          <a:ln cap="flat" cmpd="sng" w="9525">
            <a:solidFill>
              <a:schemeClr val="accent1"/>
            </a:solidFill>
            <a:prstDash val="solid"/>
            <a:round/>
            <a:headEnd len="med" w="med" type="none"/>
            <a:tailEnd len="med" w="med" type="none"/>
          </a:ln>
        </p:spPr>
      </p:cxnSp>
      <p:sp>
        <p:nvSpPr>
          <p:cNvPr id="480" name="Google Shape;480;p24"/>
          <p:cNvSpPr txBox="1"/>
          <p:nvPr>
            <p:ph type="ctrTitle"/>
          </p:nvPr>
        </p:nvSpPr>
        <p:spPr>
          <a:xfrm>
            <a:off x="1047575" y="3192350"/>
            <a:ext cx="2467500" cy="6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48FFD5"/>
                </a:solidFill>
                <a:latin typeface="Impact"/>
                <a:ea typeface="Impact"/>
                <a:cs typeface="Impact"/>
                <a:sym typeface="Impact"/>
              </a:rPr>
              <a:t>ROTB</a:t>
            </a:r>
            <a:endParaRPr>
              <a:solidFill>
                <a:srgbClr val="48FFD5"/>
              </a:solidFill>
              <a:latin typeface="Impact"/>
              <a:ea typeface="Impact"/>
              <a:cs typeface="Impact"/>
              <a:sym typeface="Impact"/>
            </a:endParaRPr>
          </a:p>
        </p:txBody>
      </p:sp>
      <p:pic>
        <p:nvPicPr>
          <p:cNvPr id="481" name="Google Shape;481;p24"/>
          <p:cNvPicPr preferRelativeResize="0"/>
          <p:nvPr/>
        </p:nvPicPr>
        <p:blipFill>
          <a:blip r:embed="rId3">
            <a:alphaModFix/>
          </a:blip>
          <a:stretch>
            <a:fillRect/>
          </a:stretch>
        </p:blipFill>
        <p:spPr>
          <a:xfrm>
            <a:off x="1209750" y="831838"/>
            <a:ext cx="2143125" cy="2143125"/>
          </a:xfrm>
          <a:prstGeom prst="rect">
            <a:avLst/>
          </a:prstGeom>
          <a:noFill/>
          <a:ln>
            <a:noFill/>
          </a:ln>
          <a:effectLst>
            <a:outerShdw blurRad="657225" rotWithShape="0" algn="bl" dir="6120000" dist="76200">
              <a:schemeClr val="accent4"/>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485" name="Shape 485"/>
        <p:cNvGrpSpPr/>
        <p:nvPr/>
      </p:nvGrpSpPr>
      <p:grpSpPr>
        <a:xfrm>
          <a:off x="0" y="0"/>
          <a:ext cx="0" cy="0"/>
          <a:chOff x="0" y="0"/>
          <a:chExt cx="0" cy="0"/>
        </a:xfrm>
      </p:grpSpPr>
      <p:sp>
        <p:nvSpPr>
          <p:cNvPr id="486" name="Google Shape;486;p25"/>
          <p:cNvSpPr txBox="1"/>
          <p:nvPr>
            <p:ph type="ctrTitle"/>
          </p:nvPr>
        </p:nvSpPr>
        <p:spPr>
          <a:xfrm>
            <a:off x="3986575" y="1429225"/>
            <a:ext cx="3578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a:t>
            </a:r>
            <a:r>
              <a:rPr lang="es"/>
              <a:t>HANK YOU</a:t>
            </a:r>
            <a:r>
              <a:rPr lang="es"/>
              <a:t>!</a:t>
            </a:r>
            <a:endParaRPr/>
          </a:p>
        </p:txBody>
      </p:sp>
      <p:grpSp>
        <p:nvGrpSpPr>
          <p:cNvPr id="487" name="Google Shape;487;p25"/>
          <p:cNvGrpSpPr/>
          <p:nvPr/>
        </p:nvGrpSpPr>
        <p:grpSpPr>
          <a:xfrm flipH="1">
            <a:off x="-4531426" y="-117297"/>
            <a:ext cx="7324051" cy="5378088"/>
            <a:chOff x="238125" y="262775"/>
            <a:chExt cx="7092825" cy="5151425"/>
          </a:xfrm>
        </p:grpSpPr>
        <p:sp>
          <p:nvSpPr>
            <p:cNvPr id="488" name="Google Shape;488;p25"/>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5"/>
          <p:cNvGrpSpPr/>
          <p:nvPr/>
        </p:nvGrpSpPr>
        <p:grpSpPr>
          <a:xfrm>
            <a:off x="4077226" y="3526070"/>
            <a:ext cx="137636" cy="137629"/>
            <a:chOff x="266768" y="1721375"/>
            <a:chExt cx="397907" cy="397887"/>
          </a:xfrm>
        </p:grpSpPr>
        <p:sp>
          <p:nvSpPr>
            <p:cNvPr id="629" name="Google Shape;629;p25"/>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5"/>
          <p:cNvGrpSpPr/>
          <p:nvPr/>
        </p:nvGrpSpPr>
        <p:grpSpPr>
          <a:xfrm>
            <a:off x="4268945" y="3526070"/>
            <a:ext cx="137622" cy="137629"/>
            <a:chOff x="864491" y="1723250"/>
            <a:chExt cx="397866" cy="397887"/>
          </a:xfrm>
        </p:grpSpPr>
        <p:sp>
          <p:nvSpPr>
            <p:cNvPr id="632" name="Google Shape;632;p25"/>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25"/>
          <p:cNvSpPr/>
          <p:nvPr/>
        </p:nvSpPr>
        <p:spPr>
          <a:xfrm>
            <a:off x="4460678" y="3526139"/>
            <a:ext cx="168752" cy="13763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65B0DBE43454895854D799AB134BE" ma:contentTypeVersion="0" ma:contentTypeDescription="Create a new document." ma:contentTypeScope="" ma:versionID="096c1e5999c7810feae8a58d6dc2da9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D2950F-EFEF-4F20-980D-A7DDD11FEE84}"/>
</file>

<file path=customXml/itemProps2.xml><?xml version="1.0" encoding="utf-8"?>
<ds:datastoreItem xmlns:ds="http://schemas.openxmlformats.org/officeDocument/2006/customXml" ds:itemID="{DF9250D2-9CA1-4282-B417-7548310BD510}"/>
</file>

<file path=customXml/itemProps3.xml><?xml version="1.0" encoding="utf-8"?>
<ds:datastoreItem xmlns:ds="http://schemas.openxmlformats.org/officeDocument/2006/customXml" ds:itemID="{E8B5FAF7-EFFA-4425-977A-2A1AAD56140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0x01010004A65B0DBE43454895854D799AB134BE</vt:lpwstr>
  </property>
</Properties>
</file>