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EB402-E86F-490F-9D55-2D127CA09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F39CF5E-E177-4BE1-B0DD-895211139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0425C1-DD65-4DE5-A8EB-B7D0170D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8060DA-68B4-4311-B22F-9ACD413F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680C96-EAD5-4802-B6A5-D89F2D8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8797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7254A-CCEA-488B-979F-FD663C94B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8BD1EAA-36E0-4E00-9036-540C83297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95BEDA-7DE0-49A5-A95A-711D64E6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9E3834-D037-4497-A786-8603E49C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53C5E8-2AFA-4D53-91A0-07571F8D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76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38596FC-439A-4C9C-B802-7DC89E91F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A46913-6756-401E-8D76-1DE7E7DC1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28195-35A4-4F88-B970-865EE8DD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0AA7B6-6E0A-4882-B576-EDB90B39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6E4785-5935-4AB8-B478-0256732F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3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90FB62-4569-4FAE-9DFD-309B1DBFE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C8E17F-8DE3-4AF6-9510-732847D1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CE9BD-1858-4748-82C1-E5C1BFEEE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32CB73-AF79-4B49-B18F-93A70727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1BB982-E19B-45F1-885D-25D758AB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1185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8CDB7-499A-4B60-A39A-DF52349D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4EA505-F7C4-4508-9522-8F0F08488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E82587-6562-48A3-99AC-AB05D1987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C9EFFB-41E6-494D-8A61-71C8F692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8C8815-D866-4F40-9F36-BB1D3618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90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F211F-CC3D-4AC5-AD93-32AB688D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72B2AE-4580-4AC7-BDF9-EDEC58C65B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442DC9-6D00-4C1D-A052-1D384B9FE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91824B-F11A-4E75-ADAF-E8493B78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51853A-92F5-4623-AB06-918629C1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63F24-FC6E-47B5-AFD9-32135B3E8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76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72612-1DA5-4A75-AF6B-19A22DBD9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DBFC3C-01B7-431C-9AF9-59F7D27F6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E787921-4CA6-4F39-80A3-CAD5FA35EA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5AE7D5-E3C5-4DBA-9F69-3EB73082F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CD6EA90-C750-4FBF-9289-E53662C6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F9644F3-B809-4194-91DF-1FC5C5B7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7A39053-8DBB-464B-BC32-DB6E3AEF6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DADECB2-A823-4F3A-9B92-C6177C5F1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256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7530D-E09F-42DF-B8CB-8B814946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9E3A09A-FF2D-4BD6-9B68-139E160BE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0D63A76-C3C5-444F-90C4-6E52B5D7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5652B79-EBEC-4BE5-A6E6-FC0987C7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756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A1DAA56-4E34-471E-A5CF-4A1763825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2EB301B-8436-41C1-8C9F-4B6DAC8FA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9A2B44-0B33-4093-951B-2A6DD903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5577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E3218-40E8-42CC-A05E-3A522D1A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5447F4-E745-433E-BC4A-EBDC9A54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24761C-BB35-48DE-BEF1-0D7E948E0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CE9D90-EF31-4C36-B8DE-BB391168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168DE1-79A8-41EE-9F96-74DB3B14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26228D-7620-434A-8D7C-DBFC6985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797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8EC806-1946-4C43-B044-3F92FC3B1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5B1237-D6B0-48FF-A7BA-B54024236A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EE04FFA-4129-45AE-A6CE-6A03918BF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3EE9D8-CC54-4D14-B42D-E88410ED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8C06AD-2D7A-4486-97A3-E64D3F36D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E4B99B-AE1B-4FBE-AE25-AE2142AB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138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3FDB27A-EECF-4BE6-8AA0-FF002F39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5E6767-2418-4E00-83D7-9DAA8675E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E75028-DE89-4274-A7E5-777A13A533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5A964-DF72-46F9-9B94-CC3ADFDFBEF7}" type="datetimeFigureOut">
              <a:rPr lang="de-DE" smtClean="0"/>
              <a:t>12.02.2021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1E6583-ED24-4AE4-84F2-CC00699B66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8BE538-60F5-4A9D-AFAF-A4A27AA8A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57929-9207-46AE-B5AF-0A6CC29132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6759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E386D02-3EDE-49F7-AEDB-29EC442EAF44}"/>
              </a:ext>
            </a:extLst>
          </p:cNvPr>
          <p:cNvSpPr/>
          <p:nvPr/>
        </p:nvSpPr>
        <p:spPr>
          <a:xfrm>
            <a:off x="1090282" y="1129004"/>
            <a:ext cx="2128007" cy="6410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USERV_GROUP_EXRA</a:t>
            </a:r>
          </a:p>
          <a:p>
            <a:pPr algn="ctr"/>
            <a:r>
              <a:rPr lang="de-DE" sz="1100" dirty="0"/>
              <a:t>(additional </a:t>
            </a:r>
            <a:r>
              <a:rPr lang="de-DE" sz="1100" dirty="0" err="1"/>
              <a:t>fields</a:t>
            </a:r>
            <a:r>
              <a:rPr lang="de-DE" sz="1100" dirty="0"/>
              <a:t>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FC50BA-E2AC-4D4C-B0C4-11E9C4C61A80}"/>
              </a:ext>
            </a:extLst>
          </p:cNvPr>
          <p:cNvSpPr/>
          <p:nvPr/>
        </p:nvSpPr>
        <p:spPr>
          <a:xfrm>
            <a:off x="3516099" y="1129004"/>
            <a:ext cx="2128007" cy="6410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USERV_GROUP_EXRA_META</a:t>
            </a:r>
          </a:p>
          <a:p>
            <a:pPr algn="ctr"/>
            <a:r>
              <a:rPr lang="de-DE" sz="1100" dirty="0"/>
              <a:t>(</a:t>
            </a:r>
            <a:r>
              <a:rPr lang="en-US" sz="1100" dirty="0"/>
              <a:t>definition of the additional fields</a:t>
            </a:r>
            <a:r>
              <a:rPr lang="de-DE" sz="1100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ABF1AFA-C126-4B39-9032-2B6B06606C7A}"/>
              </a:ext>
            </a:extLst>
          </p:cNvPr>
          <p:cNvSpPr/>
          <p:nvPr/>
        </p:nvSpPr>
        <p:spPr>
          <a:xfrm>
            <a:off x="6190932" y="1129004"/>
            <a:ext cx="2128007" cy="6410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USERV_USER_EXRA_META</a:t>
            </a:r>
          </a:p>
          <a:p>
            <a:pPr algn="ctr"/>
            <a:r>
              <a:rPr lang="de-DE" sz="1100" dirty="0"/>
              <a:t>(</a:t>
            </a:r>
            <a:r>
              <a:rPr lang="en-US" sz="1100" dirty="0"/>
              <a:t>definition of the additional fields</a:t>
            </a:r>
            <a:r>
              <a:rPr lang="de-DE" sz="1100" dirty="0"/>
              <a:t>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298CB10-92D1-493A-AA64-775553E3A97D}"/>
              </a:ext>
            </a:extLst>
          </p:cNvPr>
          <p:cNvSpPr/>
          <p:nvPr/>
        </p:nvSpPr>
        <p:spPr>
          <a:xfrm>
            <a:off x="8637936" y="1129004"/>
            <a:ext cx="2128007" cy="64107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USERV_USER_EXRA</a:t>
            </a:r>
          </a:p>
          <a:p>
            <a:pPr algn="ctr"/>
            <a:r>
              <a:rPr lang="de-DE" sz="1100" dirty="0"/>
              <a:t>(additional </a:t>
            </a:r>
            <a:r>
              <a:rPr lang="de-DE" sz="1100" dirty="0" err="1"/>
              <a:t>fields</a:t>
            </a:r>
            <a:r>
              <a:rPr lang="de-DE" sz="1100" dirty="0"/>
              <a:t>)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CE7C605-C33E-46A5-8C11-01F23AA3FC38}"/>
              </a:ext>
            </a:extLst>
          </p:cNvPr>
          <p:cNvSpPr/>
          <p:nvPr/>
        </p:nvSpPr>
        <p:spPr>
          <a:xfrm>
            <a:off x="1090282" y="2430903"/>
            <a:ext cx="2128006" cy="6410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USERV_GROUP</a:t>
            </a:r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user</a:t>
            </a:r>
            <a:r>
              <a:rPr lang="de-DE" sz="1100" dirty="0"/>
              <a:t> </a:t>
            </a:r>
            <a:r>
              <a:rPr lang="de-DE" sz="1100" dirty="0" err="1"/>
              <a:t>groups</a:t>
            </a:r>
            <a:r>
              <a:rPr lang="de-DE" sz="1100" dirty="0"/>
              <a:t>)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70A7FAA-ACEC-414C-8955-7293ACD3CF79}"/>
              </a:ext>
            </a:extLst>
          </p:cNvPr>
          <p:cNvSpPr/>
          <p:nvPr/>
        </p:nvSpPr>
        <p:spPr>
          <a:xfrm>
            <a:off x="8637936" y="2438264"/>
            <a:ext cx="2128008" cy="6410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USERV_USER</a:t>
            </a:r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users</a:t>
            </a:r>
            <a:r>
              <a:rPr lang="de-DE" sz="1100" dirty="0"/>
              <a:t>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0AEEADE-06A2-411A-A137-32CE05D9739A}"/>
              </a:ext>
            </a:extLst>
          </p:cNvPr>
          <p:cNvSpPr/>
          <p:nvPr/>
        </p:nvSpPr>
        <p:spPr>
          <a:xfrm>
            <a:off x="4889273" y="2430902"/>
            <a:ext cx="2128008" cy="6410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USERV_USER_TO_GROUP</a:t>
            </a:r>
          </a:p>
          <a:p>
            <a:pPr algn="ctr"/>
            <a:r>
              <a:rPr lang="de-DE" sz="1100" dirty="0"/>
              <a:t>(</a:t>
            </a:r>
            <a:r>
              <a:rPr lang="en-US" sz="1100" dirty="0"/>
              <a:t>assignment of users to groups</a:t>
            </a:r>
            <a:r>
              <a:rPr lang="de-DE" sz="1100" dirty="0"/>
              <a:t>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9F7C17C-F8D3-46E6-924E-6C2077878032}"/>
              </a:ext>
            </a:extLst>
          </p:cNvPr>
          <p:cNvSpPr/>
          <p:nvPr/>
        </p:nvSpPr>
        <p:spPr>
          <a:xfrm>
            <a:off x="4889275" y="4869487"/>
            <a:ext cx="2128006" cy="6410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USERV_ROLE</a:t>
            </a:r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roles</a:t>
            </a:r>
            <a:r>
              <a:rPr lang="de-DE" sz="1100" dirty="0"/>
              <a:t>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7DAC8FF-3A9D-4F66-8B7B-3419FDC658DB}"/>
              </a:ext>
            </a:extLst>
          </p:cNvPr>
          <p:cNvSpPr/>
          <p:nvPr/>
        </p:nvSpPr>
        <p:spPr>
          <a:xfrm>
            <a:off x="1090282" y="3724547"/>
            <a:ext cx="2128006" cy="6410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USERV_GROUP_TO_GROUP</a:t>
            </a:r>
          </a:p>
          <a:p>
            <a:pPr algn="ctr"/>
            <a:r>
              <a:rPr lang="de-DE" sz="1100" dirty="0"/>
              <a:t>(</a:t>
            </a:r>
            <a:r>
              <a:rPr lang="en-US" sz="1100" dirty="0"/>
              <a:t>assignment of groups to groups</a:t>
            </a:r>
            <a:r>
              <a:rPr lang="de-DE" sz="1100" dirty="0"/>
              <a:t>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A6DCE9-D92C-46E4-ACA6-BE275EBA9D20}"/>
              </a:ext>
            </a:extLst>
          </p:cNvPr>
          <p:cNvSpPr/>
          <p:nvPr/>
        </p:nvSpPr>
        <p:spPr>
          <a:xfrm>
            <a:off x="3516099" y="3720435"/>
            <a:ext cx="2128006" cy="6410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USERV_GROUP_TO_ROLE</a:t>
            </a:r>
          </a:p>
          <a:p>
            <a:pPr algn="ctr"/>
            <a:r>
              <a:rPr lang="de-DE" sz="1100" dirty="0"/>
              <a:t>(</a:t>
            </a:r>
            <a:r>
              <a:rPr lang="en-US" sz="1100" dirty="0"/>
              <a:t>assignment of groups to roles</a:t>
            </a:r>
            <a:r>
              <a:rPr lang="de-DE" sz="1100" dirty="0"/>
              <a:t>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F656528-C5B1-46C9-A476-71CB6313A56F}"/>
              </a:ext>
            </a:extLst>
          </p:cNvPr>
          <p:cNvSpPr/>
          <p:nvPr/>
        </p:nvSpPr>
        <p:spPr>
          <a:xfrm>
            <a:off x="6190932" y="3735157"/>
            <a:ext cx="2128006" cy="6410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USERV_USER_TO_ROLE</a:t>
            </a:r>
          </a:p>
          <a:p>
            <a:pPr algn="ctr"/>
            <a:r>
              <a:rPr lang="de-DE" sz="1100" dirty="0"/>
              <a:t>(</a:t>
            </a:r>
            <a:r>
              <a:rPr lang="en-US" sz="1100" dirty="0"/>
              <a:t>assignment of users to roles</a:t>
            </a:r>
            <a:r>
              <a:rPr lang="de-DE" sz="1100" dirty="0"/>
              <a:t>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1A77AF1-3857-4C50-A654-84E143BD74DC}"/>
              </a:ext>
            </a:extLst>
          </p:cNvPr>
          <p:cNvSpPr/>
          <p:nvPr/>
        </p:nvSpPr>
        <p:spPr>
          <a:xfrm>
            <a:off x="8699096" y="3695268"/>
            <a:ext cx="2125569" cy="64107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USRV_TOKEN</a:t>
            </a:r>
          </a:p>
          <a:p>
            <a:pPr algn="ctr"/>
            <a:r>
              <a:rPr lang="de-DE" sz="1100" dirty="0"/>
              <a:t>(</a:t>
            </a:r>
            <a:r>
              <a:rPr lang="de-DE" sz="1100" dirty="0" err="1"/>
              <a:t>definition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tokens</a:t>
            </a:r>
            <a:r>
              <a:rPr lang="de-DE" sz="1100" dirty="0"/>
              <a:t>)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F601DAF-2021-4CDA-944E-59E5543E878F}"/>
              </a:ext>
            </a:extLst>
          </p:cNvPr>
          <p:cNvSpPr/>
          <p:nvPr/>
        </p:nvSpPr>
        <p:spPr>
          <a:xfrm>
            <a:off x="8696658" y="4869487"/>
            <a:ext cx="2128008" cy="6410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USERV_PRIVILEGES</a:t>
            </a:r>
          </a:p>
          <a:p>
            <a:pPr algn="ctr"/>
            <a:r>
              <a:rPr lang="de-DE" sz="1100" dirty="0"/>
              <a:t>(</a:t>
            </a:r>
            <a:r>
              <a:rPr lang="en-US" sz="1100" dirty="0"/>
              <a:t>assignment of tokens to roles</a:t>
            </a:r>
            <a:r>
              <a:rPr lang="de-DE" sz="1100" dirty="0"/>
              <a:t>)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4760B0C5-1F1F-47B8-AA27-D2CFED7B124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218289" y="1449541"/>
            <a:ext cx="2978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C2925B2D-2CCB-4ED3-A93F-965E423230F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318939" y="1449541"/>
            <a:ext cx="318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FD17D8B-91AF-40D6-B125-149BAD36EA4F}"/>
              </a:ext>
            </a:extLst>
          </p:cNvPr>
          <p:cNvCxnSpPr>
            <a:stCxn id="4" idx="2"/>
            <a:endCxn id="8" idx="0"/>
          </p:cNvCxnSpPr>
          <p:nvPr/>
        </p:nvCxnSpPr>
        <p:spPr>
          <a:xfrm flipH="1">
            <a:off x="2154285" y="1770077"/>
            <a:ext cx="1" cy="6608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5CCE911-F123-49EE-8807-3844CC2A426A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>
            <a:off x="2154285" y="3071976"/>
            <a:ext cx="0" cy="65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2F605182-C671-4931-8053-BA00D1870D9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3218288" y="2751439"/>
            <a:ext cx="1670985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5C67EC81-336B-45D6-98A3-2C3592DBCEEF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7017281" y="2751439"/>
            <a:ext cx="1620655" cy="73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94B644C8-A019-4DE0-BA25-2A93F8931F1A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9701940" y="1770077"/>
            <a:ext cx="0" cy="6681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Verbinder: gewinkelt 44">
            <a:extLst>
              <a:ext uri="{FF2B5EF4-FFF2-40B4-BE49-F238E27FC236}">
                <a16:creationId xmlns:a16="http://schemas.microsoft.com/office/drawing/2014/main" id="{A0C3387A-33E3-494C-9877-0A8EF9696B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54935" y="2927758"/>
            <a:ext cx="1383001" cy="807399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6DAAC8D0-D20C-4B99-92AC-0C84855009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12700" y="3936795"/>
            <a:ext cx="507979" cy="137317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1045769-0AFD-4BF8-9E80-56AD96BA822A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9760662" y="4336341"/>
            <a:ext cx="1219" cy="5331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12D1F2C-1D6E-4D77-AE67-1543C56B1D62}"/>
              </a:ext>
            </a:extLst>
          </p:cNvPr>
          <p:cNvCxnSpPr>
            <a:cxnSpLocks/>
            <a:stCxn id="16" idx="1"/>
            <a:endCxn id="11" idx="3"/>
          </p:cNvCxnSpPr>
          <p:nvPr/>
        </p:nvCxnSpPr>
        <p:spPr>
          <a:xfrm flipH="1">
            <a:off x="7017281" y="5190024"/>
            <a:ext cx="167937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3" name="Verbinder: gewinkelt 72">
            <a:extLst>
              <a:ext uri="{FF2B5EF4-FFF2-40B4-BE49-F238E27FC236}">
                <a16:creationId xmlns:a16="http://schemas.microsoft.com/office/drawing/2014/main" id="{558EB63E-D211-4DFD-A3DA-C2AA6D24B696}"/>
              </a:ext>
            </a:extLst>
          </p:cNvPr>
          <p:cNvCxnSpPr>
            <a:stCxn id="14" idx="2"/>
            <a:endCxn id="11" idx="0"/>
          </p:cNvCxnSpPr>
          <p:nvPr/>
        </p:nvCxnSpPr>
        <p:spPr>
          <a:xfrm rot="5400000">
            <a:off x="6357479" y="3972030"/>
            <a:ext cx="493257" cy="130165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415DF5E1-2F23-4EC9-B05D-77D7E013C567}"/>
              </a:ext>
            </a:extLst>
          </p:cNvPr>
          <p:cNvCxnSpPr>
            <a:endCxn id="13" idx="0"/>
          </p:cNvCxnSpPr>
          <p:nvPr/>
        </p:nvCxnSpPr>
        <p:spPr>
          <a:xfrm>
            <a:off x="3218288" y="2927758"/>
            <a:ext cx="1361814" cy="79267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544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Hans Lautenbach</dc:creator>
  <cp:lastModifiedBy>Hans Lautenbach</cp:lastModifiedBy>
  <cp:revision>5</cp:revision>
  <dcterms:created xsi:type="dcterms:W3CDTF">2021-02-12T10:06:52Z</dcterms:created>
  <dcterms:modified xsi:type="dcterms:W3CDTF">2021-02-12T10:50:01Z</dcterms:modified>
</cp:coreProperties>
</file>