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3" r:id="rId5"/>
    <p:sldId id="257" r:id="rId6"/>
    <p:sldId id="258" r:id="rId7"/>
    <p:sldId id="261" r:id="rId8"/>
    <p:sldId id="260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3005F-F356-4560-8593-A81E8134B052}" v="61" dt="2023-12-01T02:02:30.542"/>
    <p1510:client id="{180D56A6-2B65-4837-9E97-4C3656FE5781}" v="27" dt="2023-11-30T22:39:56.109"/>
    <p1510:client id="{229D806E-7F6C-412F-9F54-0BEFD7D335C2}" v="94" dt="2023-11-30T20:02:50.044"/>
    <p1510:client id="{36D1069A-3871-43E3-86AF-A912A85BF2A6}" v="2" dt="2023-11-30T21:00:02.582"/>
    <p1510:client id="{5C7F57C3-3A5B-46B7-AE9A-6F2023FC3553}" v="135" dt="2023-11-30T20:06:16.118"/>
    <p1510:client id="{68191A75-BEFA-43D0-A131-9E4235C8462A}" v="73" dt="2023-12-01T12:32:30.401"/>
    <p1510:client id="{99753055-54C5-4825-984F-BD521D7EE55A}" v="51" dt="2023-12-01T12:42:12.715"/>
    <p1510:client id="{9D891751-CF0D-428B-9AB3-30ADD392B8AE}" v="235" dt="2023-11-30T20:53:43.955"/>
    <p1510:client id="{A21BC619-75EE-4B40-8C23-3850717A509F}" v="1" dt="2023-12-01T02:40:15.197"/>
    <p1510:client id="{AFEEA3CD-B240-418A-AAE8-B7270F0A8410}" v="11" dt="2023-12-01T00:07:15.272"/>
    <p1510:client id="{C361B838-FE1D-46A8-9924-875841B794AA}" v="12" dt="2023-11-29T21:14:43.655"/>
    <p1510:client id="{C56B4E4F-A367-465B-86BA-804569AAA4EA}" v="77" dt="2023-12-01T02:10:02.279"/>
    <p1510:client id="{C7E53E66-7B30-41C4-9836-5109A6A15705}" v="26" dt="2023-12-01T13:02:43.358"/>
    <p1510:client id="{E751CEF1-F3EC-D449-B8E3-E5C54E7DAAA8}" v="11" vWet="13" dt="2023-11-30T20:05:22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arva Joshi (Student)" userId="S::atharva.joshi.2023@uni.strath.ac.uk::0654681d-27e7-4c0f-bd18-4670621e510a" providerId="AD" clId="Web-{A21BC619-75EE-4B40-8C23-3850717A509F}"/>
    <pc:docChg chg="modSld">
      <pc:chgData name="Atharva Joshi (Student)" userId="S::atharva.joshi.2023@uni.strath.ac.uk::0654681d-27e7-4c0f-bd18-4670621e510a" providerId="AD" clId="Web-{A21BC619-75EE-4B40-8C23-3850717A509F}" dt="2023-12-01T02:42:05.986" v="3"/>
      <pc:docMkLst>
        <pc:docMk/>
      </pc:docMkLst>
      <pc:sldChg chg="modSp">
        <pc:chgData name="Atharva Joshi (Student)" userId="S::atharva.joshi.2023@uni.strath.ac.uk::0654681d-27e7-4c0f-bd18-4670621e510a" providerId="AD" clId="Web-{A21BC619-75EE-4B40-8C23-3850717A509F}" dt="2023-12-01T02:40:15.197" v="0" actId="1076"/>
        <pc:sldMkLst>
          <pc:docMk/>
          <pc:sldMk cId="3761102066" sldId="257"/>
        </pc:sldMkLst>
        <pc:picChg chg="mod">
          <ac:chgData name="Atharva Joshi (Student)" userId="S::atharva.joshi.2023@uni.strath.ac.uk::0654681d-27e7-4c0f-bd18-4670621e510a" providerId="AD" clId="Web-{A21BC619-75EE-4B40-8C23-3850717A509F}" dt="2023-12-01T02:40:15.197" v="0" actId="1076"/>
          <ac:picMkLst>
            <pc:docMk/>
            <pc:sldMk cId="3761102066" sldId="257"/>
            <ac:picMk id="4" creationId="{6DE02C87-1CEE-A54D-FFED-5FBB5F9F797F}"/>
          </ac:picMkLst>
        </pc:picChg>
      </pc:sldChg>
      <pc:sldChg chg="addSp modSp mod setBg setClrOvrMap">
        <pc:chgData name="Atharva Joshi (Student)" userId="S::atharva.joshi.2023@uni.strath.ac.uk::0654681d-27e7-4c0f-bd18-4670621e510a" providerId="AD" clId="Web-{A21BC619-75EE-4B40-8C23-3850717A509F}" dt="2023-12-01T02:42:05.986" v="3"/>
        <pc:sldMkLst>
          <pc:docMk/>
          <pc:sldMk cId="2004590291" sldId="258"/>
        </pc:sldMkLst>
        <pc:spChg chg="mod">
          <ac:chgData name="Atharva Joshi (Student)" userId="S::atharva.joshi.2023@uni.strath.ac.uk::0654681d-27e7-4c0f-bd18-4670621e510a" providerId="AD" clId="Web-{A21BC619-75EE-4B40-8C23-3850717A509F}" dt="2023-12-01T02:42:05.986" v="3"/>
          <ac:spMkLst>
            <pc:docMk/>
            <pc:sldMk cId="2004590291" sldId="258"/>
            <ac:spMk id="3" creationId="{C3182F8D-1E65-0028-7BC4-D6DC7E149FC0}"/>
          </ac:spMkLst>
        </pc:spChg>
        <pc:spChg chg="add">
          <ac:chgData name="Atharva Joshi (Student)" userId="S::atharva.joshi.2023@uni.strath.ac.uk::0654681d-27e7-4c0f-bd18-4670621e510a" providerId="AD" clId="Web-{A21BC619-75EE-4B40-8C23-3850717A509F}" dt="2023-12-01T02:42:05.986" v="3"/>
          <ac:spMkLst>
            <pc:docMk/>
            <pc:sldMk cId="2004590291" sldId="258"/>
            <ac:spMk id="18" creationId="{F13C74B1-5B17-4795-BED0-7140497B445A}"/>
          </ac:spMkLst>
        </pc:spChg>
        <pc:spChg chg="add">
          <ac:chgData name="Atharva Joshi (Student)" userId="S::atharva.joshi.2023@uni.strath.ac.uk::0654681d-27e7-4c0f-bd18-4670621e510a" providerId="AD" clId="Web-{A21BC619-75EE-4B40-8C23-3850717A509F}" dt="2023-12-01T02:42:05.986" v="3"/>
          <ac:spMkLst>
            <pc:docMk/>
            <pc:sldMk cId="2004590291" sldId="258"/>
            <ac:spMk id="23" creationId="{D4974D33-8DC5-464E-8C6D-BE58F0669C17}"/>
          </ac:spMkLst>
        </pc:spChg>
        <pc:graphicFrameChg chg="mod modGraphic">
          <ac:chgData name="Atharva Joshi (Student)" userId="S::atharva.joshi.2023@uni.strath.ac.uk::0654681d-27e7-4c0f-bd18-4670621e510a" providerId="AD" clId="Web-{A21BC619-75EE-4B40-8C23-3850717A509F}" dt="2023-12-01T02:42:05.986" v="3"/>
          <ac:graphicFrameMkLst>
            <pc:docMk/>
            <pc:sldMk cId="2004590291" sldId="258"/>
            <ac:graphicFrameMk id="16" creationId="{22B62F0E-2BA1-43F4-A689-8A840D62C79F}"/>
          </ac:graphicFrameMkLst>
        </pc:graphicFrameChg>
        <pc:picChg chg="mod ord">
          <ac:chgData name="Atharva Joshi (Student)" userId="S::atharva.joshi.2023@uni.strath.ac.uk::0654681d-27e7-4c0f-bd18-4670621e510a" providerId="AD" clId="Web-{A21BC619-75EE-4B40-8C23-3850717A509F}" dt="2023-12-01T02:42:05.986" v="3"/>
          <ac:picMkLst>
            <pc:docMk/>
            <pc:sldMk cId="2004590291" sldId="258"/>
            <ac:picMk id="4" creationId="{64D82EED-212A-9072-FC37-9ED2E8341103}"/>
          </ac:picMkLst>
        </pc:picChg>
      </pc:sldChg>
      <pc:sldChg chg="addSp delSp modSp">
        <pc:chgData name="Atharva Joshi (Student)" userId="S::atharva.joshi.2023@uni.strath.ac.uk::0654681d-27e7-4c0f-bd18-4670621e510a" providerId="AD" clId="Web-{A21BC619-75EE-4B40-8C23-3850717A509F}" dt="2023-12-01T02:41:55.110" v="2"/>
        <pc:sldMkLst>
          <pc:docMk/>
          <pc:sldMk cId="4171829437" sldId="261"/>
        </pc:sldMkLst>
        <pc:spChg chg="mod">
          <ac:chgData name="Atharva Joshi (Student)" userId="S::atharva.joshi.2023@uni.strath.ac.uk::0654681d-27e7-4c0f-bd18-4670621e510a" providerId="AD" clId="Web-{A21BC619-75EE-4B40-8C23-3850717A509F}" dt="2023-12-01T02:41:55.110" v="2"/>
          <ac:spMkLst>
            <pc:docMk/>
            <pc:sldMk cId="4171829437" sldId="261"/>
            <ac:spMk id="2" creationId="{75864945-2B05-CECD-6CDD-EC484A08A85F}"/>
          </ac:spMkLst>
        </pc:spChg>
        <pc:spChg chg="mod">
          <ac:chgData name="Atharva Joshi (Student)" userId="S::atharva.joshi.2023@uni.strath.ac.uk::0654681d-27e7-4c0f-bd18-4670621e510a" providerId="AD" clId="Web-{A21BC619-75EE-4B40-8C23-3850717A509F}" dt="2023-12-01T02:41:55.110" v="2"/>
          <ac:spMkLst>
            <pc:docMk/>
            <pc:sldMk cId="4171829437" sldId="261"/>
            <ac:spMk id="3" creationId="{C37C1AB9-60C5-87C9-499D-BF2C2A6DB236}"/>
          </ac:spMkLst>
        </pc:spChg>
        <pc:spChg chg="del">
          <ac:chgData name="Atharva Joshi (Student)" userId="S::atharva.joshi.2023@uni.strath.ac.uk::0654681d-27e7-4c0f-bd18-4670621e510a" providerId="AD" clId="Web-{A21BC619-75EE-4B40-8C23-3850717A509F}" dt="2023-12-01T02:41:55.110" v="2"/>
          <ac:spMkLst>
            <pc:docMk/>
            <pc:sldMk cId="4171829437" sldId="261"/>
            <ac:spMk id="19" creationId="{1CDD8E39-EA14-4679-9655-1BFF5A7B63EE}"/>
          </ac:spMkLst>
        </pc:spChg>
        <pc:spChg chg="add">
          <ac:chgData name="Atharva Joshi (Student)" userId="S::atharva.joshi.2023@uni.strath.ac.uk::0654681d-27e7-4c0f-bd18-4670621e510a" providerId="AD" clId="Web-{A21BC619-75EE-4B40-8C23-3850717A509F}" dt="2023-12-01T02:41:55.110" v="2"/>
          <ac:spMkLst>
            <pc:docMk/>
            <pc:sldMk cId="4171829437" sldId="261"/>
            <ac:spMk id="21" creationId="{F13C74B1-5B17-4795-BED0-7140497B445A}"/>
          </ac:spMkLst>
        </pc:spChg>
        <pc:spChg chg="add">
          <ac:chgData name="Atharva Joshi (Student)" userId="S::atharva.joshi.2023@uni.strath.ac.uk::0654681d-27e7-4c0f-bd18-4670621e510a" providerId="AD" clId="Web-{A21BC619-75EE-4B40-8C23-3850717A509F}" dt="2023-12-01T02:41:55.110" v="2"/>
          <ac:spMkLst>
            <pc:docMk/>
            <pc:sldMk cId="4171829437" sldId="261"/>
            <ac:spMk id="22" creationId="{D4974D33-8DC5-464E-8C6D-BE58F0669C17}"/>
          </ac:spMkLst>
        </pc:spChg>
        <pc:picChg chg="mod ord">
          <ac:chgData name="Atharva Joshi (Student)" userId="S::atharva.joshi.2023@uni.strath.ac.uk::0654681d-27e7-4c0f-bd18-4670621e510a" providerId="AD" clId="Web-{A21BC619-75EE-4B40-8C23-3850717A509F}" dt="2023-12-01T02:41:55.110" v="2"/>
          <ac:picMkLst>
            <pc:docMk/>
            <pc:sldMk cId="4171829437" sldId="261"/>
            <ac:picMk id="4" creationId="{614443D5-3262-8382-EFF5-80032384CF1F}"/>
          </ac:picMkLst>
        </pc:picChg>
      </pc:sldChg>
      <pc:sldChg chg="addSp delSp modSp">
        <pc:chgData name="Atharva Joshi (Student)" userId="S::atharva.joshi.2023@uni.strath.ac.uk::0654681d-27e7-4c0f-bd18-4670621e510a" providerId="AD" clId="Web-{A21BC619-75EE-4B40-8C23-3850717A509F}" dt="2023-12-01T02:41:44.938" v="1"/>
        <pc:sldMkLst>
          <pc:docMk/>
          <pc:sldMk cId="926309993" sldId="262"/>
        </pc:sldMkLst>
        <pc:spChg chg="mod">
          <ac:chgData name="Atharva Joshi (Student)" userId="S::atharva.joshi.2023@uni.strath.ac.uk::0654681d-27e7-4c0f-bd18-4670621e510a" providerId="AD" clId="Web-{A21BC619-75EE-4B40-8C23-3850717A509F}" dt="2023-12-01T02:41:44.938" v="1"/>
          <ac:spMkLst>
            <pc:docMk/>
            <pc:sldMk cId="926309993" sldId="262"/>
            <ac:spMk id="2" creationId="{374318C6-618E-4824-1208-89180EE78C06}"/>
          </ac:spMkLst>
        </pc:spChg>
        <pc:spChg chg="ord">
          <ac:chgData name="Atharva Joshi (Student)" userId="S::atharva.joshi.2023@uni.strath.ac.uk::0654681d-27e7-4c0f-bd18-4670621e510a" providerId="AD" clId="Web-{A21BC619-75EE-4B40-8C23-3850717A509F}" dt="2023-12-01T02:41:44.938" v="1"/>
          <ac:spMkLst>
            <pc:docMk/>
            <pc:sldMk cId="926309993" sldId="262"/>
            <ac:spMk id="3" creationId="{16C5AF26-0FAC-A69B-170F-653FCB798BFB}"/>
          </ac:spMkLst>
        </pc:spChg>
        <pc:spChg chg="del">
          <ac:chgData name="Atharva Joshi (Student)" userId="S::atharva.joshi.2023@uni.strath.ac.uk::0654681d-27e7-4c0f-bd18-4670621e510a" providerId="AD" clId="Web-{A21BC619-75EE-4B40-8C23-3850717A509F}" dt="2023-12-01T02:41:44.938" v="1"/>
          <ac:spMkLst>
            <pc:docMk/>
            <pc:sldMk cId="926309993" sldId="262"/>
            <ac:spMk id="14" creationId="{3B5F8FB9-93B9-4832-A062-85E1B6A5AFA4}"/>
          </ac:spMkLst>
        </pc:spChg>
        <pc:spChg chg="del">
          <ac:chgData name="Atharva Joshi (Student)" userId="S::atharva.joshi.2023@uni.strath.ac.uk::0654681d-27e7-4c0f-bd18-4670621e510a" providerId="AD" clId="Web-{A21BC619-75EE-4B40-8C23-3850717A509F}" dt="2023-12-01T02:41:44.938" v="1"/>
          <ac:spMkLst>
            <pc:docMk/>
            <pc:sldMk cId="926309993" sldId="262"/>
            <ac:spMk id="16" creationId="{F37E8EB2-7BE0-4F3D-921C-F4E9C2C14929}"/>
          </ac:spMkLst>
        </pc:spChg>
        <pc:spChg chg="del">
          <ac:chgData name="Atharva Joshi (Student)" userId="S::atharva.joshi.2023@uni.strath.ac.uk::0654681d-27e7-4c0f-bd18-4670621e510a" providerId="AD" clId="Web-{A21BC619-75EE-4B40-8C23-3850717A509F}" dt="2023-12-01T02:41:44.938" v="1"/>
          <ac:spMkLst>
            <pc:docMk/>
            <pc:sldMk cId="926309993" sldId="262"/>
            <ac:spMk id="18" creationId="{E77AE46B-A945-4A7E-9911-903176079DD0}"/>
          </ac:spMkLst>
        </pc:spChg>
        <pc:spChg chg="add">
          <ac:chgData name="Atharva Joshi (Student)" userId="S::atharva.joshi.2023@uni.strath.ac.uk::0654681d-27e7-4c0f-bd18-4670621e510a" providerId="AD" clId="Web-{A21BC619-75EE-4B40-8C23-3850717A509F}" dt="2023-12-01T02:41:44.938" v="1"/>
          <ac:spMkLst>
            <pc:docMk/>
            <pc:sldMk cId="926309993" sldId="262"/>
            <ac:spMk id="23" creationId="{37C89E4B-3C9F-44B9-8B86-D9E3D112D8EC}"/>
          </ac:spMkLst>
        </pc:spChg>
        <pc:picChg chg="mod">
          <ac:chgData name="Atharva Joshi (Student)" userId="S::atharva.joshi.2023@uni.strath.ac.uk::0654681d-27e7-4c0f-bd18-4670621e510a" providerId="AD" clId="Web-{A21BC619-75EE-4B40-8C23-3850717A509F}" dt="2023-12-01T02:41:44.938" v="1"/>
          <ac:picMkLst>
            <pc:docMk/>
            <pc:sldMk cId="926309993" sldId="262"/>
            <ac:picMk id="5" creationId="{F62A5353-21A5-2190-6BA3-DE96B4996AF2}"/>
          </ac:picMkLst>
        </pc:picChg>
        <pc:cxnChg chg="add">
          <ac:chgData name="Atharva Joshi (Student)" userId="S::atharva.joshi.2023@uni.strath.ac.uk::0654681d-27e7-4c0f-bd18-4670621e510a" providerId="AD" clId="Web-{A21BC619-75EE-4B40-8C23-3850717A509F}" dt="2023-12-01T02:41:44.938" v="1"/>
          <ac:cxnSpMkLst>
            <pc:docMk/>
            <pc:sldMk cId="926309993" sldId="262"/>
            <ac:cxnSpMk id="25" creationId="{AA2EAA10-076F-46BD-8F0F-B9A2FB77A85C}"/>
          </ac:cxnSpMkLst>
        </pc:cxnChg>
        <pc:cxnChg chg="add">
          <ac:chgData name="Atharva Joshi (Student)" userId="S::atharva.joshi.2023@uni.strath.ac.uk::0654681d-27e7-4c0f-bd18-4670621e510a" providerId="AD" clId="Web-{A21BC619-75EE-4B40-8C23-3850717A509F}" dt="2023-12-01T02:41:44.938" v="1"/>
          <ac:cxnSpMkLst>
            <pc:docMk/>
            <pc:sldMk cId="926309993" sldId="262"/>
            <ac:cxnSpMk id="27" creationId="{D891E407-403B-4764-86C9-33A56D3BCAA3}"/>
          </ac:cxnSpMkLst>
        </pc:cxnChg>
      </pc:sldChg>
    </pc:docChg>
  </pc:docChgLst>
  <pc:docChgLst>
    <pc:chgData name="Aniket Bansal (Student)" userId="S::aniket.bansal.2023@uni.strath.ac.uk::f98e6abb-5f38-41ee-913f-4dc35f5c96d7" providerId="AD" clId="Web-{68191A75-BEFA-43D0-A131-9E4235C8462A}"/>
    <pc:docChg chg="modSld">
      <pc:chgData name="Aniket Bansal (Student)" userId="S::aniket.bansal.2023@uni.strath.ac.uk::f98e6abb-5f38-41ee-913f-4dc35f5c96d7" providerId="AD" clId="Web-{68191A75-BEFA-43D0-A131-9E4235C8462A}" dt="2023-12-01T12:32:30.401" v="101" actId="20577"/>
      <pc:docMkLst>
        <pc:docMk/>
      </pc:docMkLst>
      <pc:sldChg chg="modSp">
        <pc:chgData name="Aniket Bansal (Student)" userId="S::aniket.bansal.2023@uni.strath.ac.uk::f98e6abb-5f38-41ee-913f-4dc35f5c96d7" providerId="AD" clId="Web-{68191A75-BEFA-43D0-A131-9E4235C8462A}" dt="2023-12-01T12:30:21.757" v="88" actId="1076"/>
        <pc:sldMkLst>
          <pc:docMk/>
          <pc:sldMk cId="3761102066" sldId="257"/>
        </pc:sldMkLst>
        <pc:spChg chg="mod">
          <ac:chgData name="Aniket Bansal (Student)" userId="S::aniket.bansal.2023@uni.strath.ac.uk::f98e6abb-5f38-41ee-913f-4dc35f5c96d7" providerId="AD" clId="Web-{68191A75-BEFA-43D0-A131-9E4235C8462A}" dt="2023-12-01T12:30:17.585" v="87" actId="1076"/>
          <ac:spMkLst>
            <pc:docMk/>
            <pc:sldMk cId="3761102066" sldId="257"/>
            <ac:spMk id="3" creationId="{FC5C15BB-80B5-8889-C94B-7E0A9193B1D8}"/>
          </ac:spMkLst>
        </pc:spChg>
        <pc:spChg chg="mod">
          <ac:chgData name="Aniket Bansal (Student)" userId="S::aniket.bansal.2023@uni.strath.ac.uk::f98e6abb-5f38-41ee-913f-4dc35f5c96d7" providerId="AD" clId="Web-{68191A75-BEFA-43D0-A131-9E4235C8462A}" dt="2023-12-01T12:30:21.757" v="88" actId="1076"/>
          <ac:spMkLst>
            <pc:docMk/>
            <pc:sldMk cId="3761102066" sldId="257"/>
            <ac:spMk id="31" creationId="{75864945-2B05-CECD-6CDD-EC484A08A85F}"/>
          </ac:spMkLst>
        </pc:spChg>
      </pc:sldChg>
      <pc:sldChg chg="addSp delSp modSp mod setBg setClrOvrMap">
        <pc:chgData name="Aniket Bansal (Student)" userId="S::aniket.bansal.2023@uni.strath.ac.uk::f98e6abb-5f38-41ee-913f-4dc35f5c96d7" providerId="AD" clId="Web-{68191A75-BEFA-43D0-A131-9E4235C8462A}" dt="2023-12-01T12:22:55.638" v="42" actId="20577"/>
        <pc:sldMkLst>
          <pc:docMk/>
          <pc:sldMk cId="2004590291" sldId="258"/>
        </pc:sldMkLst>
        <pc:spChg chg="mod ord">
          <ac:chgData name="Aniket Bansal (Student)" userId="S::aniket.bansal.2023@uni.strath.ac.uk::f98e6abb-5f38-41ee-913f-4dc35f5c96d7" providerId="AD" clId="Web-{68191A75-BEFA-43D0-A131-9E4235C8462A}" dt="2023-12-01T12:22:55.638" v="42" actId="20577"/>
          <ac:spMkLst>
            <pc:docMk/>
            <pc:sldMk cId="2004590291" sldId="258"/>
            <ac:spMk id="3" creationId="{C3182F8D-1E65-0028-7BC4-D6DC7E149FC0}"/>
          </ac:spMkLst>
        </pc:spChg>
        <pc:spChg chg="del">
          <ac:chgData name="Aniket Bansal (Student)" userId="S::aniket.bansal.2023@uni.strath.ac.uk::f98e6abb-5f38-41ee-913f-4dc35f5c96d7" providerId="AD" clId="Web-{68191A75-BEFA-43D0-A131-9E4235C8462A}" dt="2023-12-01T12:16:54.411" v="2"/>
          <ac:spMkLst>
            <pc:docMk/>
            <pc:sldMk cId="2004590291" sldId="258"/>
            <ac:spMk id="18" creationId="{F13C74B1-5B17-4795-BED0-7140497B445A}"/>
          </ac:spMkLst>
        </pc:spChg>
        <pc:spChg chg="del">
          <ac:chgData name="Aniket Bansal (Student)" userId="S::aniket.bansal.2023@uni.strath.ac.uk::f98e6abb-5f38-41ee-913f-4dc35f5c96d7" providerId="AD" clId="Web-{68191A75-BEFA-43D0-A131-9E4235C8462A}" dt="2023-12-01T12:16:54.411" v="2"/>
          <ac:spMkLst>
            <pc:docMk/>
            <pc:sldMk cId="2004590291" sldId="258"/>
            <ac:spMk id="23" creationId="{D4974D33-8DC5-464E-8C6D-BE58F0669C17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7:10.583" v="3"/>
          <ac:spMkLst>
            <pc:docMk/>
            <pc:sldMk cId="2004590291" sldId="258"/>
            <ac:spMk id="28" creationId="{D0D0518B-D51A-4AC9-8054-5C1EF2EB9AC1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7:10.583" v="3"/>
          <ac:spMkLst>
            <pc:docMk/>
            <pc:sldMk cId="2004590291" sldId="258"/>
            <ac:spMk id="30" creationId="{494CEDA0-FD8E-491B-8792-69F93BDA3937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7:10.583" v="3"/>
          <ac:spMkLst>
            <pc:docMk/>
            <pc:sldMk cId="2004590291" sldId="258"/>
            <ac:spMk id="32" creationId="{0FD3EBBB-DFE8-4525-B1BF-BE7BBC8DFA7C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7:10.583" v="3"/>
          <ac:spMkLst>
            <pc:docMk/>
            <pc:sldMk cId="2004590291" sldId="258"/>
            <ac:spMk id="34" creationId="{A9362A14-6FB8-4FFC-AAA0-2E5AFF8A8D36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7:30.427" v="4"/>
          <ac:spMkLst>
            <pc:docMk/>
            <pc:sldMk cId="2004590291" sldId="258"/>
            <ac:spMk id="39" creationId="{D0D0518B-D51A-4AC9-8054-5C1EF2EB9AC1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7:30.427" v="4"/>
          <ac:spMkLst>
            <pc:docMk/>
            <pc:sldMk cId="2004590291" sldId="258"/>
            <ac:spMk id="41" creationId="{494CEDA0-FD8E-491B-8792-69F93BDA3937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7:30.427" v="4"/>
          <ac:spMkLst>
            <pc:docMk/>
            <pc:sldMk cId="2004590291" sldId="258"/>
            <ac:spMk id="43" creationId="{0FD3EBBB-DFE8-4525-B1BF-BE7BBC8DFA7C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7:30.427" v="4"/>
          <ac:spMkLst>
            <pc:docMk/>
            <pc:sldMk cId="2004590291" sldId="258"/>
            <ac:spMk id="45" creationId="{A9362A14-6FB8-4FFC-AAA0-2E5AFF8A8D36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7:43.521" v="9"/>
          <ac:spMkLst>
            <pc:docMk/>
            <pc:sldMk cId="2004590291" sldId="258"/>
            <ac:spMk id="50" creationId="{D0D0518B-D51A-4AC9-8054-5C1EF2EB9AC1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7:43.521" v="9"/>
          <ac:spMkLst>
            <pc:docMk/>
            <pc:sldMk cId="2004590291" sldId="258"/>
            <ac:spMk id="52" creationId="{494CEDA0-FD8E-491B-8792-69F93BDA3937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7:43.521" v="9"/>
          <ac:spMkLst>
            <pc:docMk/>
            <pc:sldMk cId="2004590291" sldId="258"/>
            <ac:spMk id="54" creationId="{0FD3EBBB-DFE8-4525-B1BF-BE7BBC8DFA7C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7:43.521" v="9"/>
          <ac:spMkLst>
            <pc:docMk/>
            <pc:sldMk cId="2004590291" sldId="258"/>
            <ac:spMk id="56" creationId="{A9362A14-6FB8-4FFC-AAA0-2E5AFF8A8D36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7:40.850" v="6"/>
          <ac:spMkLst>
            <pc:docMk/>
            <pc:sldMk cId="2004590291" sldId="258"/>
            <ac:spMk id="61" creationId="{D0D0518B-D51A-4AC9-8054-5C1EF2EB9AC1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7:40.850" v="6"/>
          <ac:spMkLst>
            <pc:docMk/>
            <pc:sldMk cId="2004590291" sldId="258"/>
            <ac:spMk id="63" creationId="{494CEDA0-FD8E-491B-8792-69F93BDA3937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7:40.850" v="6"/>
          <ac:spMkLst>
            <pc:docMk/>
            <pc:sldMk cId="2004590291" sldId="258"/>
            <ac:spMk id="65" creationId="{0FD3EBBB-DFE8-4525-B1BF-BE7BBC8DFA7C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7:40.850" v="6"/>
          <ac:spMkLst>
            <pc:docMk/>
            <pc:sldMk cId="2004590291" sldId="258"/>
            <ac:spMk id="67" creationId="{A9362A14-6FB8-4FFC-AAA0-2E5AFF8A8D36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7:43.428" v="8"/>
          <ac:spMkLst>
            <pc:docMk/>
            <pc:sldMk cId="2004590291" sldId="258"/>
            <ac:spMk id="69" creationId="{D0D0518B-D51A-4AC9-8054-5C1EF2EB9AC1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7:43.428" v="8"/>
          <ac:spMkLst>
            <pc:docMk/>
            <pc:sldMk cId="2004590291" sldId="258"/>
            <ac:spMk id="70" creationId="{494CEDA0-FD8E-491B-8792-69F93BDA3937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7:43.428" v="8"/>
          <ac:spMkLst>
            <pc:docMk/>
            <pc:sldMk cId="2004590291" sldId="258"/>
            <ac:spMk id="71" creationId="{0FD3EBBB-DFE8-4525-B1BF-BE7BBC8DFA7C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7:43.428" v="8"/>
          <ac:spMkLst>
            <pc:docMk/>
            <pc:sldMk cId="2004590291" sldId="258"/>
            <ac:spMk id="72" creationId="{A9362A14-6FB8-4FFC-AAA0-2E5AFF8A8D36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9:50.071" v="26"/>
          <ac:spMkLst>
            <pc:docMk/>
            <pc:sldMk cId="2004590291" sldId="258"/>
            <ac:spMk id="74" creationId="{D0D0518B-D51A-4AC9-8054-5C1EF2EB9AC1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9:50.071" v="26"/>
          <ac:spMkLst>
            <pc:docMk/>
            <pc:sldMk cId="2004590291" sldId="258"/>
            <ac:spMk id="75" creationId="{494CEDA0-FD8E-491B-8792-69F93BDA3937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9:50.071" v="26"/>
          <ac:spMkLst>
            <pc:docMk/>
            <pc:sldMk cId="2004590291" sldId="258"/>
            <ac:spMk id="76" creationId="{0FD3EBBB-DFE8-4525-B1BF-BE7BBC8DFA7C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9:50.071" v="26"/>
          <ac:spMkLst>
            <pc:docMk/>
            <pc:sldMk cId="2004590291" sldId="258"/>
            <ac:spMk id="77" creationId="{A9362A14-6FB8-4FFC-AAA0-2E5AFF8A8D36}"/>
          </ac:spMkLst>
        </pc:spChg>
        <pc:graphicFrameChg chg="mod modGraphic">
          <ac:chgData name="Aniket Bansal (Student)" userId="S::aniket.bansal.2023@uni.strath.ac.uk::f98e6abb-5f38-41ee-913f-4dc35f5c96d7" providerId="AD" clId="Web-{68191A75-BEFA-43D0-A131-9E4235C8462A}" dt="2023-12-01T12:22:09.387" v="39"/>
          <ac:graphicFrameMkLst>
            <pc:docMk/>
            <pc:sldMk cId="2004590291" sldId="258"/>
            <ac:graphicFrameMk id="16" creationId="{22B62F0E-2BA1-43F4-A689-8A840D62C79F}"/>
          </ac:graphicFrameMkLst>
        </pc:graphicFrameChg>
        <pc:picChg chg="mod">
          <ac:chgData name="Aniket Bansal (Student)" userId="S::aniket.bansal.2023@uni.strath.ac.uk::f98e6abb-5f38-41ee-913f-4dc35f5c96d7" providerId="AD" clId="Web-{68191A75-BEFA-43D0-A131-9E4235C8462A}" dt="2023-12-01T12:19:50.071" v="26"/>
          <ac:picMkLst>
            <pc:docMk/>
            <pc:sldMk cId="2004590291" sldId="258"/>
            <ac:picMk id="4" creationId="{64D82EED-212A-9072-FC37-9ED2E8341103}"/>
          </ac:picMkLst>
        </pc:picChg>
      </pc:sldChg>
      <pc:sldChg chg="addSp delSp modSp">
        <pc:chgData name="Aniket Bansal (Student)" userId="S::aniket.bansal.2023@uni.strath.ac.uk::f98e6abb-5f38-41ee-913f-4dc35f5c96d7" providerId="AD" clId="Web-{68191A75-BEFA-43D0-A131-9E4235C8462A}" dt="2023-12-01T12:19:10.055" v="22"/>
        <pc:sldMkLst>
          <pc:docMk/>
          <pc:sldMk cId="3121509395" sldId="259"/>
        </pc:sldMkLst>
        <pc:spChg chg="mod ord">
          <ac:chgData name="Aniket Bansal (Student)" userId="S::aniket.bansal.2023@uni.strath.ac.uk::f98e6abb-5f38-41ee-913f-4dc35f5c96d7" providerId="AD" clId="Web-{68191A75-BEFA-43D0-A131-9E4235C8462A}" dt="2023-12-01T12:19:10.055" v="22"/>
          <ac:spMkLst>
            <pc:docMk/>
            <pc:sldMk cId="3121509395" sldId="259"/>
            <ac:spMk id="2" creationId="{75864945-2B05-CECD-6CDD-EC484A08A85F}"/>
          </ac:spMkLst>
        </pc:spChg>
        <pc:spChg chg="mod">
          <ac:chgData name="Aniket Bansal (Student)" userId="S::aniket.bansal.2023@uni.strath.ac.uk::f98e6abb-5f38-41ee-913f-4dc35f5c96d7" providerId="AD" clId="Web-{68191A75-BEFA-43D0-A131-9E4235C8462A}" dt="2023-12-01T12:19:10.055" v="22"/>
          <ac:spMkLst>
            <pc:docMk/>
            <pc:sldMk cId="3121509395" sldId="259"/>
            <ac:spMk id="3" creationId="{45CD5B59-885A-89AF-2CE3-A9B3B23BA6EA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9:10.055" v="22"/>
          <ac:spMkLst>
            <pc:docMk/>
            <pc:sldMk cId="3121509395" sldId="259"/>
            <ac:spMk id="22" creationId="{F13C74B1-5B17-4795-BED0-7140497B445A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9:10.055" v="22"/>
          <ac:spMkLst>
            <pc:docMk/>
            <pc:sldMk cId="3121509395" sldId="259"/>
            <ac:spMk id="24" creationId="{D4974D33-8DC5-464E-8C6D-BE58F0669C17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8:47.039" v="16"/>
          <ac:spMkLst>
            <pc:docMk/>
            <pc:sldMk cId="3121509395" sldId="259"/>
            <ac:spMk id="29" creationId="{5A0118C5-4F8D-4CF4-BADD-53FEACC6C42A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8:50.367" v="18"/>
          <ac:spMkLst>
            <pc:docMk/>
            <pc:sldMk cId="3121509395" sldId="259"/>
            <ac:spMk id="33" creationId="{08C9B587-E65E-4B52-B37C-ABEBB6E87928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8:50.367" v="18"/>
          <ac:spMkLst>
            <pc:docMk/>
            <pc:sldMk cId="3121509395" sldId="259"/>
            <ac:spMk id="42" creationId="{7C432AFE-B3D2-4BFF-BF8F-96C27AFF1AC7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8:50.367" v="18"/>
          <ac:spMkLst>
            <pc:docMk/>
            <pc:sldMk cId="3121509395" sldId="259"/>
            <ac:spMk id="43" creationId="{AF2F604E-43BE-4DC3-B983-E071523364F8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8:53.007" v="20"/>
          <ac:spMkLst>
            <pc:docMk/>
            <pc:sldMk cId="3121509395" sldId="259"/>
            <ac:spMk id="45" creationId="{4E2ED6F9-63C3-4A8D-9BB4-1EA62533B672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8:53.007" v="20"/>
          <ac:spMkLst>
            <pc:docMk/>
            <pc:sldMk cId="3121509395" sldId="259"/>
            <ac:spMk id="46" creationId="{6D72081E-AD41-4FBB-B02B-698A68DBCA5E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8:53.007" v="20"/>
          <ac:spMkLst>
            <pc:docMk/>
            <pc:sldMk cId="3121509395" sldId="259"/>
            <ac:spMk id="47" creationId="{716248AD-805F-41BF-9B57-FC53E5B32F98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8:53.007" v="20"/>
          <ac:spMkLst>
            <pc:docMk/>
            <pc:sldMk cId="3121509395" sldId="259"/>
            <ac:spMk id="48" creationId="{1F82758F-B2B3-4F0A-BB90-4BFFEDD166D6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9:10.055" v="22"/>
          <ac:spMkLst>
            <pc:docMk/>
            <pc:sldMk cId="3121509395" sldId="259"/>
            <ac:spMk id="50" creationId="{04812C46-200A-4DEB-A05E-3ED6C68C2387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9:10.055" v="22"/>
          <ac:spMkLst>
            <pc:docMk/>
            <pc:sldMk cId="3121509395" sldId="259"/>
            <ac:spMk id="51" creationId="{D1EA859B-E555-4109-94F3-6700E046E008}"/>
          </ac:spMkLst>
        </pc:spChg>
        <pc:grpChg chg="add del">
          <ac:chgData name="Aniket Bansal (Student)" userId="S::aniket.bansal.2023@uni.strath.ac.uk::f98e6abb-5f38-41ee-913f-4dc35f5c96d7" providerId="AD" clId="Web-{68191A75-BEFA-43D0-A131-9E4235C8462A}" dt="2023-12-01T12:18:47.039" v="16"/>
          <ac:grpSpMkLst>
            <pc:docMk/>
            <pc:sldMk cId="3121509395" sldId="259"/>
            <ac:grpSpMk id="31" creationId="{B894EFA8-F425-4D19-A94B-445388B31E20}"/>
          </ac:grpSpMkLst>
        </pc:grpChg>
        <pc:grpChg chg="add del">
          <ac:chgData name="Aniket Bansal (Student)" userId="S::aniket.bansal.2023@uni.strath.ac.uk::f98e6abb-5f38-41ee-913f-4dc35f5c96d7" providerId="AD" clId="Web-{68191A75-BEFA-43D0-A131-9E4235C8462A}" dt="2023-12-01T12:18:47.039" v="16"/>
          <ac:grpSpMkLst>
            <pc:docMk/>
            <pc:sldMk cId="3121509395" sldId="259"/>
            <ac:grpSpMk id="35" creationId="{582A903B-6B78-4F0A-B7C9-3D80499020B8}"/>
          </ac:grpSpMkLst>
        </pc:grpChg>
        <pc:picChg chg="mod ord">
          <ac:chgData name="Aniket Bansal (Student)" userId="S::aniket.bansal.2023@uni.strath.ac.uk::f98e6abb-5f38-41ee-913f-4dc35f5c96d7" providerId="AD" clId="Web-{68191A75-BEFA-43D0-A131-9E4235C8462A}" dt="2023-12-01T12:19:10.055" v="22"/>
          <ac:picMkLst>
            <pc:docMk/>
            <pc:sldMk cId="3121509395" sldId="259"/>
            <ac:picMk id="4" creationId="{470CC626-6D5C-350E-C7EE-10E36B2BE709}"/>
          </ac:picMkLst>
        </pc:picChg>
      </pc:sldChg>
      <pc:sldChg chg="addSp delSp modSp">
        <pc:chgData name="Aniket Bansal (Student)" userId="S::aniket.bansal.2023@uni.strath.ac.uk::f98e6abb-5f38-41ee-913f-4dc35f5c96d7" providerId="AD" clId="Web-{68191A75-BEFA-43D0-A131-9E4235C8462A}" dt="2023-12-01T12:29:25.319" v="86" actId="1076"/>
        <pc:sldMkLst>
          <pc:docMk/>
          <pc:sldMk cId="1929179432" sldId="260"/>
        </pc:sldMkLst>
        <pc:spChg chg="add del">
          <ac:chgData name="Aniket Bansal (Student)" userId="S::aniket.bansal.2023@uni.strath.ac.uk::f98e6abb-5f38-41ee-913f-4dc35f5c96d7" providerId="AD" clId="Web-{68191A75-BEFA-43D0-A131-9E4235C8462A}" dt="2023-12-01T12:19:28.758" v="25"/>
          <ac:spMkLst>
            <pc:docMk/>
            <pc:sldMk cId="1929179432" sldId="260"/>
            <ac:spMk id="2" creationId="{75864945-2B05-CECD-6CDD-EC484A08A85F}"/>
          </ac:spMkLst>
        </pc:spChg>
        <pc:spChg chg="ord">
          <ac:chgData name="Aniket Bansal (Student)" userId="S::aniket.bansal.2023@uni.strath.ac.uk::f98e6abb-5f38-41ee-913f-4dc35f5c96d7" providerId="AD" clId="Web-{68191A75-BEFA-43D0-A131-9E4235C8462A}" dt="2023-12-01T12:25:07.422" v="68"/>
          <ac:spMkLst>
            <pc:docMk/>
            <pc:sldMk cId="1929179432" sldId="260"/>
            <ac:spMk id="3" creationId="{34143F3F-FD0C-E975-C9F0-47F1482F86A2}"/>
          </ac:spMkLst>
        </pc:spChg>
        <pc:spChg chg="mod">
          <ac:chgData name="Aniket Bansal (Student)" userId="S::aniket.bansal.2023@uni.strath.ac.uk::f98e6abb-5f38-41ee-913f-4dc35f5c96d7" providerId="AD" clId="Web-{68191A75-BEFA-43D0-A131-9E4235C8462A}" dt="2023-12-01T12:26:25.096" v="79" actId="14100"/>
          <ac:spMkLst>
            <pc:docMk/>
            <pc:sldMk cId="1929179432" sldId="260"/>
            <ac:spMk id="5" creationId="{B36084C7-B715-48E3-4D74-97372BC051EF}"/>
          </ac:spMkLst>
        </pc:spChg>
        <pc:spChg chg="del">
          <ac:chgData name="Aniket Bansal (Student)" userId="S::aniket.bansal.2023@uni.strath.ac.uk::f98e6abb-5f38-41ee-913f-4dc35f5c96d7" providerId="AD" clId="Web-{68191A75-BEFA-43D0-A131-9E4235C8462A}" dt="2023-12-01T12:25:07.422" v="68"/>
          <ac:spMkLst>
            <pc:docMk/>
            <pc:sldMk cId="1929179432" sldId="260"/>
            <ac:spMk id="8" creationId="{79BB35BC-D5C2-4C8B-A22A-A71E6191913B}"/>
          </ac:spMkLst>
        </pc:spChg>
        <pc:spChg chg="add">
          <ac:chgData name="Aniket Bansal (Student)" userId="S::aniket.bansal.2023@uni.strath.ac.uk::f98e6abb-5f38-41ee-913f-4dc35f5c96d7" providerId="AD" clId="Web-{68191A75-BEFA-43D0-A131-9E4235C8462A}" dt="2023-12-01T12:25:07.422" v="68"/>
          <ac:spMkLst>
            <pc:docMk/>
            <pc:sldMk cId="1929179432" sldId="260"/>
            <ac:spMk id="29" creationId="{728E3505-36F5-47A9-A188-7C60ACBB99EA}"/>
          </ac:spMkLst>
        </pc:spChg>
        <pc:spChg chg="add">
          <ac:chgData name="Aniket Bansal (Student)" userId="S::aniket.bansal.2023@uni.strath.ac.uk::f98e6abb-5f38-41ee-913f-4dc35f5c96d7" providerId="AD" clId="Web-{68191A75-BEFA-43D0-A131-9E4235C8462A}" dt="2023-12-01T12:25:07.422" v="68"/>
          <ac:spMkLst>
            <pc:docMk/>
            <pc:sldMk cId="1929179432" sldId="260"/>
            <ac:spMk id="31" creationId="{283B6091-C9A6-4C92-8315-2DE12015E5B9}"/>
          </ac:spMkLst>
        </pc:spChg>
        <pc:spChg chg="add">
          <ac:chgData name="Aniket Bansal (Student)" userId="S::aniket.bansal.2023@uni.strath.ac.uk::f98e6abb-5f38-41ee-913f-4dc35f5c96d7" providerId="AD" clId="Web-{68191A75-BEFA-43D0-A131-9E4235C8462A}" dt="2023-12-01T12:25:07.422" v="68"/>
          <ac:spMkLst>
            <pc:docMk/>
            <pc:sldMk cId="1929179432" sldId="260"/>
            <ac:spMk id="33" creationId="{CC6ACBBE-7216-419A-81B7-BD305A9FEF7F}"/>
          </ac:spMkLst>
        </pc:spChg>
        <pc:spChg chg="add">
          <ac:chgData name="Aniket Bansal (Student)" userId="S::aniket.bansal.2023@uni.strath.ac.uk::f98e6abb-5f38-41ee-913f-4dc35f5c96d7" providerId="AD" clId="Web-{68191A75-BEFA-43D0-A131-9E4235C8462A}" dt="2023-12-01T12:25:07.422" v="68"/>
          <ac:spMkLst>
            <pc:docMk/>
            <pc:sldMk cId="1929179432" sldId="260"/>
            <ac:spMk id="35" creationId="{98E79BE4-34FE-485A-98A5-92CE8F7C4743}"/>
          </ac:spMkLst>
        </pc:spChg>
        <pc:grpChg chg="del">
          <ac:chgData name="Aniket Bansal (Student)" userId="S::aniket.bansal.2023@uni.strath.ac.uk::f98e6abb-5f38-41ee-913f-4dc35f5c96d7" providerId="AD" clId="Web-{68191A75-BEFA-43D0-A131-9E4235C8462A}" dt="2023-12-01T12:25:07.422" v="68"/>
          <ac:grpSpMkLst>
            <pc:docMk/>
            <pc:sldMk cId="1929179432" sldId="260"/>
            <ac:grpSpMk id="19" creationId="{31C49F18-8757-4E87-5C2E-9D6D7B82BA3B}"/>
          </ac:grpSpMkLst>
        </pc:grpChg>
        <pc:graphicFrameChg chg="add del">
          <ac:chgData name="Aniket Bansal (Student)" userId="S::aniket.bansal.2023@uni.strath.ac.uk::f98e6abb-5f38-41ee-913f-4dc35f5c96d7" providerId="AD" clId="Web-{68191A75-BEFA-43D0-A131-9E4235C8462A}" dt="2023-12-01T12:19:28.743" v="24"/>
          <ac:graphicFrameMkLst>
            <pc:docMk/>
            <pc:sldMk cId="1929179432" sldId="260"/>
            <ac:graphicFrameMk id="22" creationId="{6BA82A35-DA5D-8843-903A-32F4D67EBA8E}"/>
          </ac:graphicFrameMkLst>
        </pc:graphicFrameChg>
        <pc:graphicFrameChg chg="add mod modGraphic">
          <ac:chgData name="Aniket Bansal (Student)" userId="S::aniket.bansal.2023@uni.strath.ac.uk::f98e6abb-5f38-41ee-913f-4dc35f5c96d7" providerId="AD" clId="Web-{68191A75-BEFA-43D0-A131-9E4235C8462A}" dt="2023-12-01T12:29:25.319" v="86" actId="1076"/>
          <ac:graphicFrameMkLst>
            <pc:docMk/>
            <pc:sldMk cId="1929179432" sldId="260"/>
            <ac:graphicFrameMk id="24" creationId="{3ED0731C-8D0A-D778-DCE4-237FD3A125B7}"/>
          </ac:graphicFrameMkLst>
        </pc:graphicFrameChg>
        <pc:picChg chg="mod">
          <ac:chgData name="Aniket Bansal (Student)" userId="S::aniket.bansal.2023@uni.strath.ac.uk::f98e6abb-5f38-41ee-913f-4dc35f5c96d7" providerId="AD" clId="Web-{68191A75-BEFA-43D0-A131-9E4235C8462A}" dt="2023-12-01T12:25:07.422" v="68"/>
          <ac:picMkLst>
            <pc:docMk/>
            <pc:sldMk cId="1929179432" sldId="260"/>
            <ac:picMk id="4" creationId="{D1C24D0F-21A6-8F08-C23D-DA79A195FD9D}"/>
          </ac:picMkLst>
        </pc:picChg>
      </pc:sldChg>
      <pc:sldChg chg="addSp delSp modSp mod setBg">
        <pc:chgData name="Aniket Bansal (Student)" userId="S::aniket.bansal.2023@uni.strath.ac.uk::f98e6abb-5f38-41ee-913f-4dc35f5c96d7" providerId="AD" clId="Web-{68191A75-BEFA-43D0-A131-9E4235C8462A}" dt="2023-12-01T12:18:31.335" v="14"/>
        <pc:sldMkLst>
          <pc:docMk/>
          <pc:sldMk cId="926309993" sldId="262"/>
        </pc:sldMkLst>
        <pc:spChg chg="mod">
          <ac:chgData name="Aniket Bansal (Student)" userId="S::aniket.bansal.2023@uni.strath.ac.uk::f98e6abb-5f38-41ee-913f-4dc35f5c96d7" providerId="AD" clId="Web-{68191A75-BEFA-43D0-A131-9E4235C8462A}" dt="2023-12-01T12:18:31.335" v="14"/>
          <ac:spMkLst>
            <pc:docMk/>
            <pc:sldMk cId="926309993" sldId="262"/>
            <ac:spMk id="2" creationId="{374318C6-618E-4824-1208-89180EE78C06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8:31.335" v="14"/>
          <ac:spMkLst>
            <pc:docMk/>
            <pc:sldMk cId="926309993" sldId="262"/>
            <ac:spMk id="23" creationId="{37C89E4B-3C9F-44B9-8B86-D9E3D112D8EC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8:28.913" v="11"/>
          <ac:spMkLst>
            <pc:docMk/>
            <pc:sldMk cId="926309993" sldId="262"/>
            <ac:spMk id="32" creationId="{7DA3C418-758E-4180-A5D0-8655D6804587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8:28.913" v="11"/>
          <ac:spMkLst>
            <pc:docMk/>
            <pc:sldMk cId="926309993" sldId="262"/>
            <ac:spMk id="34" creationId="{28C8EF06-5EC3-4883-AFAF-D74FF46550FB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8:31.319" v="13"/>
          <ac:spMkLst>
            <pc:docMk/>
            <pc:sldMk cId="926309993" sldId="262"/>
            <ac:spMk id="36" creationId="{2568BC19-F052-4108-93E1-6A3D1DEC072F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8:31.319" v="13"/>
          <ac:spMkLst>
            <pc:docMk/>
            <pc:sldMk cId="926309993" sldId="262"/>
            <ac:spMk id="37" creationId="{155D7866-985D-4D23-BF0E-72CA30F5C7E9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8:31.319" v="13"/>
          <ac:spMkLst>
            <pc:docMk/>
            <pc:sldMk cId="926309993" sldId="262"/>
            <ac:spMk id="38" creationId="{D5FD337D-4D6B-4C8B-B6F5-121097E09881}"/>
          </ac:spMkLst>
        </pc:spChg>
        <pc:spChg chg="add del">
          <ac:chgData name="Aniket Bansal (Student)" userId="S::aniket.bansal.2023@uni.strath.ac.uk::f98e6abb-5f38-41ee-913f-4dc35f5c96d7" providerId="AD" clId="Web-{68191A75-BEFA-43D0-A131-9E4235C8462A}" dt="2023-12-01T12:18:31.319" v="13"/>
          <ac:spMkLst>
            <pc:docMk/>
            <pc:sldMk cId="926309993" sldId="262"/>
            <ac:spMk id="39" creationId="{0ADDB668-2CA4-4D2B-9C34-3487CA330BA8}"/>
          </ac:spMkLst>
        </pc:spChg>
        <pc:spChg chg="add">
          <ac:chgData name="Aniket Bansal (Student)" userId="S::aniket.bansal.2023@uni.strath.ac.uk::f98e6abb-5f38-41ee-913f-4dc35f5c96d7" providerId="AD" clId="Web-{68191A75-BEFA-43D0-A131-9E4235C8462A}" dt="2023-12-01T12:18:31.335" v="14"/>
          <ac:spMkLst>
            <pc:docMk/>
            <pc:sldMk cId="926309993" sldId="262"/>
            <ac:spMk id="41" creationId="{16C5FA50-8D52-4617-AF91-5C7B1C8352F1}"/>
          </ac:spMkLst>
        </pc:spChg>
        <pc:spChg chg="add">
          <ac:chgData name="Aniket Bansal (Student)" userId="S::aniket.bansal.2023@uni.strath.ac.uk::f98e6abb-5f38-41ee-913f-4dc35f5c96d7" providerId="AD" clId="Web-{68191A75-BEFA-43D0-A131-9E4235C8462A}" dt="2023-12-01T12:18:31.335" v="14"/>
          <ac:spMkLst>
            <pc:docMk/>
            <pc:sldMk cId="926309993" sldId="262"/>
            <ac:spMk id="42" creationId="{E223798C-12AD-4B0C-A50C-D676347D67CF}"/>
          </ac:spMkLst>
        </pc:spChg>
        <pc:picChg chg="mod ord">
          <ac:chgData name="Aniket Bansal (Student)" userId="S::aniket.bansal.2023@uni.strath.ac.uk::f98e6abb-5f38-41ee-913f-4dc35f5c96d7" providerId="AD" clId="Web-{68191A75-BEFA-43D0-A131-9E4235C8462A}" dt="2023-12-01T12:18:31.335" v="14"/>
          <ac:picMkLst>
            <pc:docMk/>
            <pc:sldMk cId="926309993" sldId="262"/>
            <ac:picMk id="5" creationId="{F62A5353-21A5-2190-6BA3-DE96B4996AF2}"/>
          </ac:picMkLst>
        </pc:picChg>
        <pc:cxnChg chg="add del">
          <ac:chgData name="Aniket Bansal (Student)" userId="S::aniket.bansal.2023@uni.strath.ac.uk::f98e6abb-5f38-41ee-913f-4dc35f5c96d7" providerId="AD" clId="Web-{68191A75-BEFA-43D0-A131-9E4235C8462A}" dt="2023-12-01T12:18:31.335" v="14"/>
          <ac:cxnSpMkLst>
            <pc:docMk/>
            <pc:sldMk cId="926309993" sldId="262"/>
            <ac:cxnSpMk id="25" creationId="{AA2EAA10-076F-46BD-8F0F-B9A2FB77A85C}"/>
          </ac:cxnSpMkLst>
        </pc:cxnChg>
        <pc:cxnChg chg="add del">
          <ac:chgData name="Aniket Bansal (Student)" userId="S::aniket.bansal.2023@uni.strath.ac.uk::f98e6abb-5f38-41ee-913f-4dc35f5c96d7" providerId="AD" clId="Web-{68191A75-BEFA-43D0-A131-9E4235C8462A}" dt="2023-12-01T12:18:31.335" v="14"/>
          <ac:cxnSpMkLst>
            <pc:docMk/>
            <pc:sldMk cId="926309993" sldId="262"/>
            <ac:cxnSpMk id="27" creationId="{D891E407-403B-4764-86C9-33A56D3BCAA3}"/>
          </ac:cxnSpMkLst>
        </pc:cxnChg>
      </pc:sldChg>
      <pc:sldChg chg="modSp">
        <pc:chgData name="Aniket Bansal (Student)" userId="S::aniket.bansal.2023@uni.strath.ac.uk::f98e6abb-5f38-41ee-913f-4dc35f5c96d7" providerId="AD" clId="Web-{68191A75-BEFA-43D0-A131-9E4235C8462A}" dt="2023-12-01T12:32:30.401" v="101" actId="20577"/>
        <pc:sldMkLst>
          <pc:docMk/>
          <pc:sldMk cId="357809083" sldId="263"/>
        </pc:sldMkLst>
        <pc:spChg chg="mod">
          <ac:chgData name="Aniket Bansal (Student)" userId="S::aniket.bansal.2023@uni.strath.ac.uk::f98e6abb-5f38-41ee-913f-4dc35f5c96d7" providerId="AD" clId="Web-{68191A75-BEFA-43D0-A131-9E4235C8462A}" dt="2023-12-01T12:32:30.401" v="101" actId="20577"/>
          <ac:spMkLst>
            <pc:docMk/>
            <pc:sldMk cId="357809083" sldId="263"/>
            <ac:spMk id="2" creationId="{25303582-A8F5-DCF3-B42C-EEE4420AA4A4}"/>
          </ac:spMkLst>
        </pc:spChg>
      </pc:sldChg>
    </pc:docChg>
  </pc:docChgLst>
  <pc:docChgLst>
    <pc:chgData name="Eitika Sharma (Student)" userId="S::eitika.sharma.2023@uni.strath.ac.uk::91b1e081-4019-433d-b5a7-012dc2a52f8a" providerId="AD" clId="Web-{36D1069A-3871-43E3-86AF-A912A85BF2A6}"/>
    <pc:docChg chg="modSld">
      <pc:chgData name="Eitika Sharma (Student)" userId="S::eitika.sharma.2023@uni.strath.ac.uk::91b1e081-4019-433d-b5a7-012dc2a52f8a" providerId="AD" clId="Web-{36D1069A-3871-43E3-86AF-A912A85BF2A6}" dt="2023-11-30T21:00:02.582" v="1" actId="14100"/>
      <pc:docMkLst>
        <pc:docMk/>
      </pc:docMkLst>
      <pc:sldChg chg="modSp">
        <pc:chgData name="Eitika Sharma (Student)" userId="S::eitika.sharma.2023@uni.strath.ac.uk::91b1e081-4019-433d-b5a7-012dc2a52f8a" providerId="AD" clId="Web-{36D1069A-3871-43E3-86AF-A912A85BF2A6}" dt="2023-11-30T21:00:02.582" v="1" actId="14100"/>
        <pc:sldMkLst>
          <pc:docMk/>
          <pc:sldMk cId="3761102066" sldId="257"/>
        </pc:sldMkLst>
        <pc:picChg chg="mod">
          <ac:chgData name="Eitika Sharma (Student)" userId="S::eitika.sharma.2023@uni.strath.ac.uk::91b1e081-4019-433d-b5a7-012dc2a52f8a" providerId="AD" clId="Web-{36D1069A-3871-43E3-86AF-A912A85BF2A6}" dt="2023-11-30T21:00:02.582" v="1" actId="14100"/>
          <ac:picMkLst>
            <pc:docMk/>
            <pc:sldMk cId="3761102066" sldId="257"/>
            <ac:picMk id="4" creationId="{6DE02C87-1CEE-A54D-FFED-5FBB5F9F797F}"/>
          </ac:picMkLst>
        </pc:picChg>
      </pc:sldChg>
    </pc:docChg>
  </pc:docChgLst>
  <pc:docChgLst>
    <pc:chgData name="Aniket Bansal (Student)" userId="S::aniket.bansal.2023@uni.strath.ac.uk::f98e6abb-5f38-41ee-913f-4dc35f5c96d7" providerId="AD" clId="Web-{229D806E-7F6C-412F-9F54-0BEFD7D335C2}"/>
    <pc:docChg chg="modSld">
      <pc:chgData name="Aniket Bansal (Student)" userId="S::aniket.bansal.2023@uni.strath.ac.uk::f98e6abb-5f38-41ee-913f-4dc35f5c96d7" providerId="AD" clId="Web-{229D806E-7F6C-412F-9F54-0BEFD7D335C2}" dt="2023-11-30T20:02:50.044" v="81" actId="14100"/>
      <pc:docMkLst>
        <pc:docMk/>
      </pc:docMkLst>
      <pc:sldChg chg="addSp delSp modSp mod setBg">
        <pc:chgData name="Aniket Bansal (Student)" userId="S::aniket.bansal.2023@uni.strath.ac.uk::f98e6abb-5f38-41ee-913f-4dc35f5c96d7" providerId="AD" clId="Web-{229D806E-7F6C-412F-9F54-0BEFD7D335C2}" dt="2023-11-30T20:01:49.746" v="73" actId="1076"/>
        <pc:sldMkLst>
          <pc:docMk/>
          <pc:sldMk cId="2683141520" sldId="256"/>
        </pc:sldMkLst>
        <pc:spChg chg="mod">
          <ac:chgData name="Aniket Bansal (Student)" userId="S::aniket.bansal.2023@uni.strath.ac.uk::f98e6abb-5f38-41ee-913f-4dc35f5c96d7" providerId="AD" clId="Web-{229D806E-7F6C-412F-9F54-0BEFD7D335C2}" dt="2023-11-30T20:01:40.355" v="72" actId="20577"/>
          <ac:spMkLst>
            <pc:docMk/>
            <pc:sldMk cId="2683141520" sldId="256"/>
            <ac:spMk id="2" creationId="{D5A16CF3-D628-AC75-B3D1-52B20E48A411}"/>
          </ac:spMkLst>
        </pc:spChg>
        <pc:spChg chg="mod ord">
          <ac:chgData name="Aniket Bansal (Student)" userId="S::aniket.bansal.2023@uni.strath.ac.uk::f98e6abb-5f38-41ee-913f-4dc35f5c96d7" providerId="AD" clId="Web-{229D806E-7F6C-412F-9F54-0BEFD7D335C2}" dt="2023-11-30T20:00:38.228" v="61" actId="20577"/>
          <ac:spMkLst>
            <pc:docMk/>
            <pc:sldMk cId="2683141520" sldId="256"/>
            <ac:spMk id="3" creationId="{82E8BCA9-3B96-2B51-1034-CCF94462EF03}"/>
          </ac:spMkLst>
        </pc:spChg>
        <pc:spChg chg="mod">
          <ac:chgData name="Aniket Bansal (Student)" userId="S::aniket.bansal.2023@uni.strath.ac.uk::f98e6abb-5f38-41ee-913f-4dc35f5c96d7" providerId="AD" clId="Web-{229D806E-7F6C-412F-9F54-0BEFD7D335C2}" dt="2023-11-30T20:01:49.746" v="73" actId="1076"/>
          <ac:spMkLst>
            <pc:docMk/>
            <pc:sldMk cId="2683141520" sldId="256"/>
            <ac:spMk id="4" creationId="{9F826EA8-69BD-DF4C-72BA-821C14B7E1E0}"/>
          </ac:spMkLst>
        </pc:spChg>
        <pc:spChg chg="add del">
          <ac:chgData name="Aniket Bansal (Student)" userId="S::aniket.bansal.2023@uni.strath.ac.uk::f98e6abb-5f38-41ee-913f-4dc35f5c96d7" providerId="AD" clId="Web-{229D806E-7F6C-412F-9F54-0BEFD7D335C2}" dt="2023-11-30T19:54:10.296" v="10"/>
          <ac:spMkLst>
            <pc:docMk/>
            <pc:sldMk cId="2683141520" sldId="256"/>
            <ac:spMk id="18" creationId="{A8CCCB6D-5162-4AAE-A5E3-3AC55410DBCE}"/>
          </ac:spMkLst>
        </pc:spChg>
        <pc:spChg chg="add del">
          <ac:chgData name="Aniket Bansal (Student)" userId="S::aniket.bansal.2023@uni.strath.ac.uk::f98e6abb-5f38-41ee-913f-4dc35f5c96d7" providerId="AD" clId="Web-{229D806E-7F6C-412F-9F54-0BEFD7D335C2}" dt="2023-11-30T19:54:10.296" v="10"/>
          <ac:spMkLst>
            <pc:docMk/>
            <pc:sldMk cId="2683141520" sldId="256"/>
            <ac:spMk id="20" creationId="{0BCD8C04-CC7B-40EF-82EB-E9821F79BB86}"/>
          </ac:spMkLst>
        </pc:spChg>
        <pc:spChg chg="add">
          <ac:chgData name="Aniket Bansal (Student)" userId="S::aniket.bansal.2023@uni.strath.ac.uk::f98e6abb-5f38-41ee-913f-4dc35f5c96d7" providerId="AD" clId="Web-{229D806E-7F6C-412F-9F54-0BEFD7D335C2}" dt="2023-11-30T19:54:10.343" v="11"/>
          <ac:spMkLst>
            <pc:docMk/>
            <pc:sldMk cId="2683141520" sldId="256"/>
            <ac:spMk id="22" creationId="{2172A0AC-3DCE-4672-BCAF-28FEF91F6020}"/>
          </ac:spMkLst>
        </pc:spChg>
        <pc:spChg chg="add">
          <ac:chgData name="Aniket Bansal (Student)" userId="S::aniket.bansal.2023@uni.strath.ac.uk::f98e6abb-5f38-41ee-913f-4dc35f5c96d7" providerId="AD" clId="Web-{229D806E-7F6C-412F-9F54-0BEFD7D335C2}" dt="2023-11-30T19:54:10.343" v="11"/>
          <ac:spMkLst>
            <pc:docMk/>
            <pc:sldMk cId="2683141520" sldId="256"/>
            <ac:spMk id="23" creationId="{AE6F1C77-EDC9-4C5F-8C1C-62DD46BDA3C3}"/>
          </ac:spMkLst>
        </pc:spChg>
        <pc:grpChg chg="add del">
          <ac:chgData name="Aniket Bansal (Student)" userId="S::aniket.bansal.2023@uni.strath.ac.uk::f98e6abb-5f38-41ee-913f-4dc35f5c96d7" providerId="AD" clId="Web-{229D806E-7F6C-412F-9F54-0BEFD7D335C2}" dt="2023-11-30T19:54:10.343" v="11"/>
          <ac:grpSpMkLst>
            <pc:docMk/>
            <pc:sldMk cId="2683141520" sldId="256"/>
            <ac:grpSpMk id="10" creationId="{9509215C-5103-98FF-FE7E-6EA47DB27BDF}"/>
          </ac:grpSpMkLst>
        </pc:grpChg>
        <pc:picChg chg="add del">
          <ac:chgData name="Aniket Bansal (Student)" userId="S::aniket.bansal.2023@uni.strath.ac.uk::f98e6abb-5f38-41ee-913f-4dc35f5c96d7" providerId="AD" clId="Web-{229D806E-7F6C-412F-9F54-0BEFD7D335C2}" dt="2023-11-30T19:54:10.296" v="10"/>
          <ac:picMkLst>
            <pc:docMk/>
            <pc:sldMk cId="2683141520" sldId="256"/>
            <ac:picMk id="14" creationId="{EEFC0D10-4378-54D7-23F6-B56112FB811F}"/>
          </ac:picMkLst>
        </pc:picChg>
        <pc:picChg chg="add">
          <ac:chgData name="Aniket Bansal (Student)" userId="S::aniket.bansal.2023@uni.strath.ac.uk::f98e6abb-5f38-41ee-913f-4dc35f5c96d7" providerId="AD" clId="Web-{229D806E-7F6C-412F-9F54-0BEFD7D335C2}" dt="2023-11-30T19:54:10.343" v="11"/>
          <ac:picMkLst>
            <pc:docMk/>
            <pc:sldMk cId="2683141520" sldId="256"/>
            <ac:picMk id="24" creationId="{22C3007A-4E0B-3046-7E3E-240CABDE5B79}"/>
          </ac:picMkLst>
        </pc:picChg>
      </pc:sldChg>
      <pc:sldChg chg="addSp delSp modSp">
        <pc:chgData name="Aniket Bansal (Student)" userId="S::aniket.bansal.2023@uni.strath.ac.uk::f98e6abb-5f38-41ee-913f-4dc35f5c96d7" providerId="AD" clId="Web-{229D806E-7F6C-412F-9F54-0BEFD7D335C2}" dt="2023-11-30T20:02:50.044" v="81" actId="14100"/>
        <pc:sldMkLst>
          <pc:docMk/>
          <pc:sldMk cId="3761102066" sldId="257"/>
        </pc:sldMkLst>
        <pc:spChg chg="add del mod">
          <ac:chgData name="Aniket Bansal (Student)" userId="S::aniket.bansal.2023@uni.strath.ac.uk::f98e6abb-5f38-41ee-913f-4dc35f5c96d7" providerId="AD" clId="Web-{229D806E-7F6C-412F-9F54-0BEFD7D335C2}" dt="2023-11-30T20:02:40.153" v="80"/>
          <ac:spMkLst>
            <pc:docMk/>
            <pc:sldMk cId="3761102066" sldId="257"/>
            <ac:spMk id="2" creationId="{75864945-2B05-CECD-6CDD-EC484A08A85F}"/>
          </ac:spMkLst>
        </pc:spChg>
        <pc:spChg chg="mod">
          <ac:chgData name="Aniket Bansal (Student)" userId="S::aniket.bansal.2023@uni.strath.ac.uk::f98e6abb-5f38-41ee-913f-4dc35f5c96d7" providerId="AD" clId="Web-{229D806E-7F6C-412F-9F54-0BEFD7D335C2}" dt="2023-11-30T20:02:50.044" v="81" actId="14100"/>
          <ac:spMkLst>
            <pc:docMk/>
            <pc:sldMk cId="3761102066" sldId="257"/>
            <ac:spMk id="3" creationId="{FC5C15BB-80B5-8889-C94B-7E0A9193B1D8}"/>
          </ac:spMkLst>
        </pc:spChg>
        <pc:spChg chg="mod">
          <ac:chgData name="Aniket Bansal (Student)" userId="S::aniket.bansal.2023@uni.strath.ac.uk::f98e6abb-5f38-41ee-913f-4dc35f5c96d7" providerId="AD" clId="Web-{229D806E-7F6C-412F-9F54-0BEFD7D335C2}" dt="2023-11-30T20:02:40.153" v="80"/>
          <ac:spMkLst>
            <pc:docMk/>
            <pc:sldMk cId="3761102066" sldId="257"/>
            <ac:spMk id="17" creationId="{79BB35BC-D5C2-4C8B-A22A-A71E6191913B}"/>
          </ac:spMkLst>
        </pc:spChg>
        <pc:spChg chg="add del">
          <ac:chgData name="Aniket Bansal (Student)" userId="S::aniket.bansal.2023@uni.strath.ac.uk::f98e6abb-5f38-41ee-913f-4dc35f5c96d7" providerId="AD" clId="Web-{229D806E-7F6C-412F-9F54-0BEFD7D335C2}" dt="2023-11-30T20:02:23.247" v="75"/>
          <ac:spMkLst>
            <pc:docMk/>
            <pc:sldMk cId="3761102066" sldId="257"/>
            <ac:spMk id="22" creationId="{AB8C311F-7253-4AED-9701-7FC0708C41C7}"/>
          </ac:spMkLst>
        </pc:spChg>
        <pc:spChg chg="add">
          <ac:chgData name="Aniket Bansal (Student)" userId="S::aniket.bansal.2023@uni.strath.ac.uk::f98e6abb-5f38-41ee-913f-4dc35f5c96d7" providerId="AD" clId="Web-{229D806E-7F6C-412F-9F54-0BEFD7D335C2}" dt="2023-11-30T20:02:40.153" v="80"/>
          <ac:spMkLst>
            <pc:docMk/>
            <pc:sldMk cId="3761102066" sldId="257"/>
            <ac:spMk id="23" creationId="{F3060C83-F051-4F0E-ABAD-AA0DFC48B218}"/>
          </ac:spMkLst>
        </pc:spChg>
        <pc:spChg chg="add del">
          <ac:chgData name="Aniket Bansal (Student)" userId="S::aniket.bansal.2023@uni.strath.ac.uk::f98e6abb-5f38-41ee-913f-4dc35f5c96d7" providerId="AD" clId="Web-{229D806E-7F6C-412F-9F54-0BEFD7D335C2}" dt="2023-11-30T20:02:23.247" v="75"/>
          <ac:spMkLst>
            <pc:docMk/>
            <pc:sldMk cId="3761102066" sldId="257"/>
            <ac:spMk id="24" creationId="{E2384209-CB15-4CDF-9D31-C44FD9A3F20D}"/>
          </ac:spMkLst>
        </pc:spChg>
        <pc:spChg chg="add">
          <ac:chgData name="Aniket Bansal (Student)" userId="S::aniket.bansal.2023@uni.strath.ac.uk::f98e6abb-5f38-41ee-913f-4dc35f5c96d7" providerId="AD" clId="Web-{229D806E-7F6C-412F-9F54-0BEFD7D335C2}" dt="2023-11-30T20:02:40.153" v="80"/>
          <ac:spMkLst>
            <pc:docMk/>
            <pc:sldMk cId="3761102066" sldId="257"/>
            <ac:spMk id="25" creationId="{83C98ABE-055B-441F-B07E-44F97F083C39}"/>
          </ac:spMkLst>
        </pc:spChg>
        <pc:spChg chg="add del">
          <ac:chgData name="Aniket Bansal (Student)" userId="S::aniket.bansal.2023@uni.strath.ac.uk::f98e6abb-5f38-41ee-913f-4dc35f5c96d7" providerId="AD" clId="Web-{229D806E-7F6C-412F-9F54-0BEFD7D335C2}" dt="2023-11-30T20:02:23.247" v="75"/>
          <ac:spMkLst>
            <pc:docMk/>
            <pc:sldMk cId="3761102066" sldId="257"/>
            <ac:spMk id="26" creationId="{2633B3B5-CC90-43F0-8714-D31D1F3F0209}"/>
          </ac:spMkLst>
        </pc:spChg>
        <pc:spChg chg="add">
          <ac:chgData name="Aniket Bansal (Student)" userId="S::aniket.bansal.2023@uni.strath.ac.uk::f98e6abb-5f38-41ee-913f-4dc35f5c96d7" providerId="AD" clId="Web-{229D806E-7F6C-412F-9F54-0BEFD7D335C2}" dt="2023-11-30T20:02:40.153" v="80"/>
          <ac:spMkLst>
            <pc:docMk/>
            <pc:sldMk cId="3761102066" sldId="257"/>
            <ac:spMk id="27" creationId="{29FDB030-9B49-4CED-8CCD-4D99382388AC}"/>
          </ac:spMkLst>
        </pc:spChg>
        <pc:spChg chg="add del">
          <ac:chgData name="Aniket Bansal (Student)" userId="S::aniket.bansal.2023@uni.strath.ac.uk::f98e6abb-5f38-41ee-913f-4dc35f5c96d7" providerId="AD" clId="Web-{229D806E-7F6C-412F-9F54-0BEFD7D335C2}" dt="2023-11-30T20:02:23.247" v="75"/>
          <ac:spMkLst>
            <pc:docMk/>
            <pc:sldMk cId="3761102066" sldId="257"/>
            <ac:spMk id="28" creationId="{A8D57A06-A426-446D-B02C-A2DC6B62E45E}"/>
          </ac:spMkLst>
        </pc:spChg>
        <pc:spChg chg="add">
          <ac:chgData name="Aniket Bansal (Student)" userId="S::aniket.bansal.2023@uni.strath.ac.uk::f98e6abb-5f38-41ee-913f-4dc35f5c96d7" providerId="AD" clId="Web-{229D806E-7F6C-412F-9F54-0BEFD7D335C2}" dt="2023-11-30T20:02:40.153" v="80"/>
          <ac:spMkLst>
            <pc:docMk/>
            <pc:sldMk cId="3761102066" sldId="257"/>
            <ac:spMk id="29" creationId="{3783CA14-24A1-485C-8B30-D6A5D87987AD}"/>
          </ac:spMkLst>
        </pc:spChg>
        <pc:spChg chg="add">
          <ac:chgData name="Aniket Bansal (Student)" userId="S::aniket.bansal.2023@uni.strath.ac.uk::f98e6abb-5f38-41ee-913f-4dc35f5c96d7" providerId="AD" clId="Web-{229D806E-7F6C-412F-9F54-0BEFD7D335C2}" dt="2023-11-30T20:02:40.153" v="80"/>
          <ac:spMkLst>
            <pc:docMk/>
            <pc:sldMk cId="3761102066" sldId="257"/>
            <ac:spMk id="30" creationId="{9A97C86A-04D6-40F7-AE84-31AB43E6A846}"/>
          </ac:spMkLst>
        </pc:spChg>
        <pc:spChg chg="add">
          <ac:chgData name="Aniket Bansal (Student)" userId="S::aniket.bansal.2023@uni.strath.ac.uk::f98e6abb-5f38-41ee-913f-4dc35f5c96d7" providerId="AD" clId="Web-{229D806E-7F6C-412F-9F54-0BEFD7D335C2}" dt="2023-11-30T20:02:40.153" v="80"/>
          <ac:spMkLst>
            <pc:docMk/>
            <pc:sldMk cId="3761102066" sldId="257"/>
            <ac:spMk id="31" creationId="{75864945-2B05-CECD-6CDD-EC484A08A85F}"/>
          </ac:spMkLst>
        </pc:spChg>
        <pc:spChg chg="add">
          <ac:chgData name="Aniket Bansal (Student)" userId="S::aniket.bansal.2023@uni.strath.ac.uk::f98e6abb-5f38-41ee-913f-4dc35f5c96d7" providerId="AD" clId="Web-{229D806E-7F6C-412F-9F54-0BEFD7D335C2}" dt="2023-11-30T20:02:40.153" v="80"/>
          <ac:spMkLst>
            <pc:docMk/>
            <pc:sldMk cId="3761102066" sldId="257"/>
            <ac:spMk id="32" creationId="{FF9F2414-84E8-453E-B1F3-389FDE8192D9}"/>
          </ac:spMkLst>
        </pc:spChg>
        <pc:spChg chg="add">
          <ac:chgData name="Aniket Bansal (Student)" userId="S::aniket.bansal.2023@uni.strath.ac.uk::f98e6abb-5f38-41ee-913f-4dc35f5c96d7" providerId="AD" clId="Web-{229D806E-7F6C-412F-9F54-0BEFD7D335C2}" dt="2023-11-30T20:02:40.153" v="80"/>
          <ac:spMkLst>
            <pc:docMk/>
            <pc:sldMk cId="3761102066" sldId="257"/>
            <ac:spMk id="34" creationId="{3ECA69A1-7536-43AC-85EF-C7106179F5ED}"/>
          </ac:spMkLst>
        </pc:spChg>
        <pc:graphicFrameChg chg="add del">
          <ac:chgData name="Aniket Bansal (Student)" userId="S::aniket.bansal.2023@uni.strath.ac.uk::f98e6abb-5f38-41ee-913f-4dc35f5c96d7" providerId="AD" clId="Web-{229D806E-7F6C-412F-9F54-0BEFD7D335C2}" dt="2023-11-30T20:02:28.466" v="77"/>
          <ac:graphicFrameMkLst>
            <pc:docMk/>
            <pc:sldMk cId="3761102066" sldId="257"/>
            <ac:graphicFrameMk id="19" creationId="{9D4678E8-8487-5355-644B-3AC9525E0BBF}"/>
          </ac:graphicFrameMkLst>
        </pc:graphicFrameChg>
        <pc:graphicFrameChg chg="add del">
          <ac:chgData name="Aniket Bansal (Student)" userId="S::aniket.bansal.2023@uni.strath.ac.uk::f98e6abb-5f38-41ee-913f-4dc35f5c96d7" providerId="AD" clId="Web-{229D806E-7F6C-412F-9F54-0BEFD7D335C2}" dt="2023-11-30T20:02:40.138" v="79"/>
          <ac:graphicFrameMkLst>
            <pc:docMk/>
            <pc:sldMk cId="3761102066" sldId="257"/>
            <ac:graphicFrameMk id="21" creationId="{53D7C557-2E1C-1CE6-9F58-6FD1229E0B2A}"/>
          </ac:graphicFrameMkLst>
        </pc:graphicFrameChg>
        <pc:picChg chg="mod">
          <ac:chgData name="Aniket Bansal (Student)" userId="S::aniket.bansal.2023@uni.strath.ac.uk::f98e6abb-5f38-41ee-913f-4dc35f5c96d7" providerId="AD" clId="Web-{229D806E-7F6C-412F-9F54-0BEFD7D335C2}" dt="2023-11-30T20:02:40.153" v="80"/>
          <ac:picMkLst>
            <pc:docMk/>
            <pc:sldMk cId="3761102066" sldId="257"/>
            <ac:picMk id="4" creationId="{6DE02C87-1CEE-A54D-FFED-5FBB5F9F797F}"/>
          </ac:picMkLst>
        </pc:picChg>
      </pc:sldChg>
    </pc:docChg>
  </pc:docChgLst>
  <pc:docChgLst>
    <pc:chgData name="Aniket Bansal (Student)" userId="S::aniket.bansal.2023@uni.strath.ac.uk::f98e6abb-5f38-41ee-913f-4dc35f5c96d7" providerId="AD" clId="Web-{C7E53E66-7B30-41C4-9836-5109A6A15705}"/>
    <pc:docChg chg="delSld modSld">
      <pc:chgData name="Aniket Bansal (Student)" userId="S::aniket.bansal.2023@uni.strath.ac.uk::f98e6abb-5f38-41ee-913f-4dc35f5c96d7" providerId="AD" clId="Web-{C7E53E66-7B30-41C4-9836-5109A6A15705}" dt="2023-12-01T13:02:43.358" v="30" actId="14100"/>
      <pc:docMkLst>
        <pc:docMk/>
      </pc:docMkLst>
      <pc:sldChg chg="modSp">
        <pc:chgData name="Aniket Bansal (Student)" userId="S::aniket.bansal.2023@uni.strath.ac.uk::f98e6abb-5f38-41ee-913f-4dc35f5c96d7" providerId="AD" clId="Web-{C7E53E66-7B30-41C4-9836-5109A6A15705}" dt="2023-12-01T13:02:43.358" v="30" actId="14100"/>
        <pc:sldMkLst>
          <pc:docMk/>
          <pc:sldMk cId="1929179432" sldId="260"/>
        </pc:sldMkLst>
        <pc:spChg chg="mod">
          <ac:chgData name="Aniket Bansal (Student)" userId="S::aniket.bansal.2023@uni.strath.ac.uk::f98e6abb-5f38-41ee-913f-4dc35f5c96d7" providerId="AD" clId="Web-{C7E53E66-7B30-41C4-9836-5109A6A15705}" dt="2023-12-01T13:02:43.358" v="30" actId="14100"/>
          <ac:spMkLst>
            <pc:docMk/>
            <pc:sldMk cId="1929179432" sldId="260"/>
            <ac:spMk id="5" creationId="{B36084C7-B715-48E3-4D74-97372BC051EF}"/>
          </ac:spMkLst>
        </pc:spChg>
      </pc:sldChg>
      <pc:sldChg chg="del">
        <pc:chgData name="Aniket Bansal (Student)" userId="S::aniket.bansal.2023@uni.strath.ac.uk::f98e6abb-5f38-41ee-913f-4dc35f5c96d7" providerId="AD" clId="Web-{C7E53E66-7B30-41C4-9836-5109A6A15705}" dt="2023-12-01T12:54:15.773" v="1"/>
        <pc:sldMkLst>
          <pc:docMk/>
          <pc:sldMk cId="926309993" sldId="262"/>
        </pc:sldMkLst>
      </pc:sldChg>
      <pc:sldChg chg="addSp delSp modSp">
        <pc:chgData name="Aniket Bansal (Student)" userId="S::aniket.bansal.2023@uni.strath.ac.uk::f98e6abb-5f38-41ee-913f-4dc35f5c96d7" providerId="AD" clId="Web-{C7E53E66-7B30-41C4-9836-5109A6A15705}" dt="2023-12-01T12:57:37.610" v="26" actId="20577"/>
        <pc:sldMkLst>
          <pc:docMk/>
          <pc:sldMk cId="3107106070" sldId="264"/>
        </pc:sldMkLst>
        <pc:spChg chg="mod">
          <ac:chgData name="Aniket Bansal (Student)" userId="S::aniket.bansal.2023@uni.strath.ac.uk::f98e6abb-5f38-41ee-913f-4dc35f5c96d7" providerId="AD" clId="Web-{C7E53E66-7B30-41C4-9836-5109A6A15705}" dt="2023-12-01T12:57:37.610" v="26" actId="20577"/>
          <ac:spMkLst>
            <pc:docMk/>
            <pc:sldMk cId="3107106070" sldId="264"/>
            <ac:spMk id="2" creationId="{DBEAD994-4ED8-C699-7DB1-80EEBC0FF4ED}"/>
          </ac:spMkLst>
        </pc:spChg>
        <pc:spChg chg="add del">
          <ac:chgData name="Aniket Bansal (Student)" userId="S::aniket.bansal.2023@uni.strath.ac.uk::f98e6abb-5f38-41ee-913f-4dc35f5c96d7" providerId="AD" clId="Web-{C7E53E66-7B30-41C4-9836-5109A6A15705}" dt="2023-12-01T12:54:19.055" v="2"/>
          <ac:spMkLst>
            <pc:docMk/>
            <pc:sldMk cId="3107106070" sldId="264"/>
            <ac:spMk id="13" creationId="{04812C46-200A-4DEB-A05E-3ED6C68C2387}"/>
          </ac:spMkLst>
        </pc:spChg>
        <pc:spChg chg="add del">
          <ac:chgData name="Aniket Bansal (Student)" userId="S::aniket.bansal.2023@uni.strath.ac.uk::f98e6abb-5f38-41ee-913f-4dc35f5c96d7" providerId="AD" clId="Web-{C7E53E66-7B30-41C4-9836-5109A6A15705}" dt="2023-12-01T12:54:19.055" v="2"/>
          <ac:spMkLst>
            <pc:docMk/>
            <pc:sldMk cId="3107106070" sldId="264"/>
            <ac:spMk id="15" creationId="{D1EA859B-E555-4109-94F3-6700E046E008}"/>
          </ac:spMkLst>
        </pc:spChg>
        <pc:spChg chg="add del">
          <ac:chgData name="Aniket Bansal (Student)" userId="S::aniket.bansal.2023@uni.strath.ac.uk::f98e6abb-5f38-41ee-913f-4dc35f5c96d7" providerId="AD" clId="Web-{C7E53E66-7B30-41C4-9836-5109A6A15705}" dt="2023-12-01T12:55:25.292" v="12"/>
          <ac:spMkLst>
            <pc:docMk/>
            <pc:sldMk cId="3107106070" sldId="264"/>
            <ac:spMk id="20" creationId="{79BB35BC-D5C2-4C8B-A22A-A71E6191913B}"/>
          </ac:spMkLst>
        </pc:spChg>
        <pc:spChg chg="add del">
          <ac:chgData name="Aniket Bansal (Student)" userId="S::aniket.bansal.2023@uni.strath.ac.uk::f98e6abb-5f38-41ee-913f-4dc35f5c96d7" providerId="AD" clId="Web-{C7E53E66-7B30-41C4-9836-5109A6A15705}" dt="2023-12-01T12:55:58.043" v="13"/>
          <ac:spMkLst>
            <pc:docMk/>
            <pc:sldMk cId="3107106070" sldId="264"/>
            <ac:spMk id="25" creationId="{7C432AFE-B3D2-4BFF-BF8F-96C27AFF1AC7}"/>
          </ac:spMkLst>
        </pc:spChg>
        <pc:spChg chg="add del">
          <ac:chgData name="Aniket Bansal (Student)" userId="S::aniket.bansal.2023@uni.strath.ac.uk::f98e6abb-5f38-41ee-913f-4dc35f5c96d7" providerId="AD" clId="Web-{C7E53E66-7B30-41C4-9836-5109A6A15705}" dt="2023-12-01T12:55:58.043" v="13"/>
          <ac:spMkLst>
            <pc:docMk/>
            <pc:sldMk cId="3107106070" sldId="264"/>
            <ac:spMk id="27" creationId="{AF2F604E-43BE-4DC3-B983-E071523364F8}"/>
          </ac:spMkLst>
        </pc:spChg>
        <pc:spChg chg="add del">
          <ac:chgData name="Aniket Bansal (Student)" userId="S::aniket.bansal.2023@uni.strath.ac.uk::f98e6abb-5f38-41ee-913f-4dc35f5c96d7" providerId="AD" clId="Web-{C7E53E66-7B30-41C4-9836-5109A6A15705}" dt="2023-12-01T12:55:58.043" v="13"/>
          <ac:spMkLst>
            <pc:docMk/>
            <pc:sldMk cId="3107106070" sldId="264"/>
            <ac:spMk id="29" creationId="{08C9B587-E65E-4B52-B37C-ABEBB6E87928}"/>
          </ac:spMkLst>
        </pc:spChg>
        <pc:spChg chg="add del">
          <ac:chgData name="Aniket Bansal (Student)" userId="S::aniket.bansal.2023@uni.strath.ac.uk::f98e6abb-5f38-41ee-913f-4dc35f5c96d7" providerId="AD" clId="Web-{C7E53E66-7B30-41C4-9836-5109A6A15705}" dt="2023-12-01T12:56:52.374" v="14"/>
          <ac:spMkLst>
            <pc:docMk/>
            <pc:sldMk cId="3107106070" sldId="264"/>
            <ac:spMk id="34" creationId="{8FC9BE17-9A7B-462D-AE50-3D8777387304}"/>
          </ac:spMkLst>
        </pc:spChg>
        <pc:spChg chg="add del">
          <ac:chgData name="Aniket Bansal (Student)" userId="S::aniket.bansal.2023@uni.strath.ac.uk::f98e6abb-5f38-41ee-913f-4dc35f5c96d7" providerId="AD" clId="Web-{C7E53E66-7B30-41C4-9836-5109A6A15705}" dt="2023-12-01T12:56:52.374" v="14"/>
          <ac:spMkLst>
            <pc:docMk/>
            <pc:sldMk cId="3107106070" sldId="264"/>
            <ac:spMk id="36" creationId="{3EBE8569-6AEC-4B8C-8D53-2DE337CDBA65}"/>
          </ac:spMkLst>
        </pc:spChg>
        <pc:spChg chg="add del">
          <ac:chgData name="Aniket Bansal (Student)" userId="S::aniket.bansal.2023@uni.strath.ac.uk::f98e6abb-5f38-41ee-913f-4dc35f5c96d7" providerId="AD" clId="Web-{C7E53E66-7B30-41C4-9836-5109A6A15705}" dt="2023-12-01T12:56:52.374" v="14"/>
          <ac:spMkLst>
            <pc:docMk/>
            <pc:sldMk cId="3107106070" sldId="264"/>
            <ac:spMk id="38" creationId="{55D4142C-5077-457F-A6AD-3FECFDB39685}"/>
          </ac:spMkLst>
        </pc:spChg>
        <pc:spChg chg="add del">
          <ac:chgData name="Aniket Bansal (Student)" userId="S::aniket.bansal.2023@uni.strath.ac.uk::f98e6abb-5f38-41ee-913f-4dc35f5c96d7" providerId="AD" clId="Web-{C7E53E66-7B30-41C4-9836-5109A6A15705}" dt="2023-12-01T12:56:52.374" v="14"/>
          <ac:spMkLst>
            <pc:docMk/>
            <pc:sldMk cId="3107106070" sldId="264"/>
            <ac:spMk id="40" creationId="{7A5F0580-5EE9-419F-96EE-B6529EF6E7D0}"/>
          </ac:spMkLst>
        </pc:spChg>
        <pc:spChg chg="add">
          <ac:chgData name="Aniket Bansal (Student)" userId="S::aniket.bansal.2023@uni.strath.ac.uk::f98e6abb-5f38-41ee-913f-4dc35f5c96d7" providerId="AD" clId="Web-{C7E53E66-7B30-41C4-9836-5109A6A15705}" dt="2023-12-01T12:56:52.374" v="14"/>
          <ac:spMkLst>
            <pc:docMk/>
            <pc:sldMk cId="3107106070" sldId="264"/>
            <ac:spMk id="45" creationId="{6B5E2835-4E47-45B3-9CFE-732FF7B05472}"/>
          </ac:spMkLst>
        </pc:spChg>
        <pc:spChg chg="add">
          <ac:chgData name="Aniket Bansal (Student)" userId="S::aniket.bansal.2023@uni.strath.ac.uk::f98e6abb-5f38-41ee-913f-4dc35f5c96d7" providerId="AD" clId="Web-{C7E53E66-7B30-41C4-9836-5109A6A15705}" dt="2023-12-01T12:56:52.374" v="14"/>
          <ac:spMkLst>
            <pc:docMk/>
            <pc:sldMk cId="3107106070" sldId="264"/>
            <ac:spMk id="47" creationId="{5B45AD5D-AA52-4F7B-9362-576A39AD9E09}"/>
          </ac:spMkLst>
        </pc:spChg>
        <pc:spChg chg="add">
          <ac:chgData name="Aniket Bansal (Student)" userId="S::aniket.bansal.2023@uni.strath.ac.uk::f98e6abb-5f38-41ee-913f-4dc35f5c96d7" providerId="AD" clId="Web-{C7E53E66-7B30-41C4-9836-5109A6A15705}" dt="2023-12-01T12:56:52.374" v="14"/>
          <ac:spMkLst>
            <pc:docMk/>
            <pc:sldMk cId="3107106070" sldId="264"/>
            <ac:spMk id="49" creationId="{AEDD7960-4866-4399-BEF6-DD1431AB4E34}"/>
          </ac:spMkLst>
        </pc:spChg>
        <pc:spChg chg="add">
          <ac:chgData name="Aniket Bansal (Student)" userId="S::aniket.bansal.2023@uni.strath.ac.uk::f98e6abb-5f38-41ee-913f-4dc35f5c96d7" providerId="AD" clId="Web-{C7E53E66-7B30-41C4-9836-5109A6A15705}" dt="2023-12-01T12:56:52.374" v="14"/>
          <ac:spMkLst>
            <pc:docMk/>
            <pc:sldMk cId="3107106070" sldId="264"/>
            <ac:spMk id="51" creationId="{55D4142C-5077-457F-A6AD-3FECFDB39685}"/>
          </ac:spMkLst>
        </pc:spChg>
        <pc:spChg chg="add">
          <ac:chgData name="Aniket Bansal (Student)" userId="S::aniket.bansal.2023@uni.strath.ac.uk::f98e6abb-5f38-41ee-913f-4dc35f5c96d7" providerId="AD" clId="Web-{C7E53E66-7B30-41C4-9836-5109A6A15705}" dt="2023-12-01T12:56:52.374" v="14"/>
          <ac:spMkLst>
            <pc:docMk/>
            <pc:sldMk cId="3107106070" sldId="264"/>
            <ac:spMk id="53" creationId="{7A5F0580-5EE9-419F-96EE-B6529EF6E7D0}"/>
          </ac:spMkLst>
        </pc:spChg>
        <pc:picChg chg="mod">
          <ac:chgData name="Aniket Bansal (Student)" userId="S::aniket.bansal.2023@uni.strath.ac.uk::f98e6abb-5f38-41ee-913f-4dc35f5c96d7" providerId="AD" clId="Web-{C7E53E66-7B30-41C4-9836-5109A6A15705}" dt="2023-12-01T12:56:52.374" v="14"/>
          <ac:picMkLst>
            <pc:docMk/>
            <pc:sldMk cId="3107106070" sldId="264"/>
            <ac:picMk id="4" creationId="{1B9772B9-A574-9555-7A4F-F5B48703F396}"/>
          </ac:picMkLst>
        </pc:picChg>
        <pc:cxnChg chg="del">
          <ac:chgData name="Aniket Bansal (Student)" userId="S::aniket.bansal.2023@uni.strath.ac.uk::f98e6abb-5f38-41ee-913f-4dc35f5c96d7" providerId="AD" clId="Web-{C7E53E66-7B30-41C4-9836-5109A6A15705}" dt="2023-12-01T12:54:10.195" v="0"/>
          <ac:cxnSpMkLst>
            <pc:docMk/>
            <pc:sldMk cId="3107106070" sldId="264"/>
            <ac:cxnSpMk id="8" creationId="{249EDD1B-F94D-B4E6-ACAA-566B9A26FDE3}"/>
          </ac:cxnSpMkLst>
        </pc:cxnChg>
      </pc:sldChg>
    </pc:docChg>
  </pc:docChgLst>
  <pc:docChgLst>
    <pc:chgData name="Eitika Sharma (Student)" userId="91b1e081-4019-433d-b5a7-012dc2a52f8a" providerId="ADAL" clId="{C361B838-FE1D-46A8-9924-875841B794AA}"/>
    <pc:docChg chg="undo redo custSel addSld modSld">
      <pc:chgData name="Eitika Sharma (Student)" userId="91b1e081-4019-433d-b5a7-012dc2a52f8a" providerId="ADAL" clId="{C361B838-FE1D-46A8-9924-875841B794AA}" dt="2023-11-29T21:14:50.903" v="83" actId="20577"/>
      <pc:docMkLst>
        <pc:docMk/>
      </pc:docMkLst>
      <pc:sldChg chg="addSp modSp new mod setBg">
        <pc:chgData name="Eitika Sharma (Student)" userId="91b1e081-4019-433d-b5a7-012dc2a52f8a" providerId="ADAL" clId="{C361B838-FE1D-46A8-9924-875841B794AA}" dt="2023-11-29T21:11:28.914" v="31" actId="20577"/>
        <pc:sldMkLst>
          <pc:docMk/>
          <pc:sldMk cId="2683141520" sldId="256"/>
        </pc:sldMkLst>
        <pc:spChg chg="mod">
          <ac:chgData name="Eitika Sharma (Student)" userId="91b1e081-4019-433d-b5a7-012dc2a52f8a" providerId="ADAL" clId="{C361B838-FE1D-46A8-9924-875841B794AA}" dt="2023-11-29T21:10:10.011" v="7" actId="403"/>
          <ac:spMkLst>
            <pc:docMk/>
            <pc:sldMk cId="2683141520" sldId="256"/>
            <ac:spMk id="2" creationId="{D5A16CF3-D628-AC75-B3D1-52B20E48A411}"/>
          </ac:spMkLst>
        </pc:spChg>
        <pc:spChg chg="mod">
          <ac:chgData name="Eitika Sharma (Student)" userId="91b1e081-4019-433d-b5a7-012dc2a52f8a" providerId="ADAL" clId="{C361B838-FE1D-46A8-9924-875841B794AA}" dt="2023-11-29T21:10:17.987" v="9" actId="1076"/>
          <ac:spMkLst>
            <pc:docMk/>
            <pc:sldMk cId="2683141520" sldId="256"/>
            <ac:spMk id="3" creationId="{82E8BCA9-3B96-2B51-1034-CCF94462EF03}"/>
          </ac:spMkLst>
        </pc:spChg>
        <pc:spChg chg="add mod">
          <ac:chgData name="Eitika Sharma (Student)" userId="91b1e081-4019-433d-b5a7-012dc2a52f8a" providerId="ADAL" clId="{C361B838-FE1D-46A8-9924-875841B794AA}" dt="2023-11-29T21:11:28.914" v="31" actId="20577"/>
          <ac:spMkLst>
            <pc:docMk/>
            <pc:sldMk cId="2683141520" sldId="256"/>
            <ac:spMk id="4" creationId="{9F826EA8-69BD-DF4C-72BA-821C14B7E1E0}"/>
          </ac:spMkLst>
        </pc:spChg>
      </pc:sldChg>
      <pc:sldChg chg="addSp modSp new mod">
        <pc:chgData name="Eitika Sharma (Student)" userId="91b1e081-4019-433d-b5a7-012dc2a52f8a" providerId="ADAL" clId="{C361B838-FE1D-46A8-9924-875841B794AA}" dt="2023-11-29T21:13:23.891" v="35" actId="207"/>
        <pc:sldMkLst>
          <pc:docMk/>
          <pc:sldMk cId="3761102066" sldId="257"/>
        </pc:sldMkLst>
        <pc:spChg chg="add mod">
          <ac:chgData name="Eitika Sharma (Student)" userId="91b1e081-4019-433d-b5a7-012dc2a52f8a" providerId="ADAL" clId="{C361B838-FE1D-46A8-9924-875841B794AA}" dt="2023-11-29T21:13:23.891" v="35" actId="207"/>
          <ac:spMkLst>
            <pc:docMk/>
            <pc:sldMk cId="3761102066" sldId="257"/>
            <ac:spMk id="2" creationId="{75864945-2B05-CECD-6CDD-EC484A08A85F}"/>
          </ac:spMkLst>
        </pc:spChg>
      </pc:sldChg>
      <pc:sldChg chg="modSp add mod">
        <pc:chgData name="Eitika Sharma (Student)" userId="91b1e081-4019-433d-b5a7-012dc2a52f8a" providerId="ADAL" clId="{C361B838-FE1D-46A8-9924-875841B794AA}" dt="2023-11-29T21:13:47.104" v="45"/>
        <pc:sldMkLst>
          <pc:docMk/>
          <pc:sldMk cId="2004590291" sldId="258"/>
        </pc:sldMkLst>
        <pc:spChg chg="mod">
          <ac:chgData name="Eitika Sharma (Student)" userId="91b1e081-4019-433d-b5a7-012dc2a52f8a" providerId="ADAL" clId="{C361B838-FE1D-46A8-9924-875841B794AA}" dt="2023-11-29T21:13:47.104" v="45"/>
          <ac:spMkLst>
            <pc:docMk/>
            <pc:sldMk cId="2004590291" sldId="258"/>
            <ac:spMk id="2" creationId="{75864945-2B05-CECD-6CDD-EC484A08A85F}"/>
          </ac:spMkLst>
        </pc:spChg>
      </pc:sldChg>
      <pc:sldChg chg="modSp add mod">
        <pc:chgData name="Eitika Sharma (Student)" userId="91b1e081-4019-433d-b5a7-012dc2a52f8a" providerId="ADAL" clId="{C361B838-FE1D-46A8-9924-875841B794AA}" dt="2023-11-29T21:14:01.745" v="50"/>
        <pc:sldMkLst>
          <pc:docMk/>
          <pc:sldMk cId="3121509395" sldId="259"/>
        </pc:sldMkLst>
        <pc:spChg chg="mod">
          <ac:chgData name="Eitika Sharma (Student)" userId="91b1e081-4019-433d-b5a7-012dc2a52f8a" providerId="ADAL" clId="{C361B838-FE1D-46A8-9924-875841B794AA}" dt="2023-11-29T21:14:01.745" v="50"/>
          <ac:spMkLst>
            <pc:docMk/>
            <pc:sldMk cId="3121509395" sldId="259"/>
            <ac:spMk id="2" creationId="{75864945-2B05-CECD-6CDD-EC484A08A85F}"/>
          </ac:spMkLst>
        </pc:spChg>
      </pc:sldChg>
      <pc:sldChg chg="modSp add mod">
        <pc:chgData name="Eitika Sharma (Student)" userId="91b1e081-4019-433d-b5a7-012dc2a52f8a" providerId="ADAL" clId="{C361B838-FE1D-46A8-9924-875841B794AA}" dt="2023-11-29T21:14:15.777" v="55"/>
        <pc:sldMkLst>
          <pc:docMk/>
          <pc:sldMk cId="1929179432" sldId="260"/>
        </pc:sldMkLst>
        <pc:spChg chg="mod">
          <ac:chgData name="Eitika Sharma (Student)" userId="91b1e081-4019-433d-b5a7-012dc2a52f8a" providerId="ADAL" clId="{C361B838-FE1D-46A8-9924-875841B794AA}" dt="2023-11-29T21:14:15.777" v="55"/>
          <ac:spMkLst>
            <pc:docMk/>
            <pc:sldMk cId="1929179432" sldId="260"/>
            <ac:spMk id="2" creationId="{75864945-2B05-CECD-6CDD-EC484A08A85F}"/>
          </ac:spMkLst>
        </pc:spChg>
      </pc:sldChg>
      <pc:sldChg chg="modSp add mod">
        <pc:chgData name="Eitika Sharma (Student)" userId="91b1e081-4019-433d-b5a7-012dc2a52f8a" providerId="ADAL" clId="{C361B838-FE1D-46A8-9924-875841B794AA}" dt="2023-11-29T21:14:27.980" v="60"/>
        <pc:sldMkLst>
          <pc:docMk/>
          <pc:sldMk cId="4171829437" sldId="261"/>
        </pc:sldMkLst>
        <pc:spChg chg="mod">
          <ac:chgData name="Eitika Sharma (Student)" userId="91b1e081-4019-433d-b5a7-012dc2a52f8a" providerId="ADAL" clId="{C361B838-FE1D-46A8-9924-875841B794AA}" dt="2023-11-29T21:14:27.980" v="60"/>
          <ac:spMkLst>
            <pc:docMk/>
            <pc:sldMk cId="4171829437" sldId="261"/>
            <ac:spMk id="2" creationId="{75864945-2B05-CECD-6CDD-EC484A08A85F}"/>
          </ac:spMkLst>
        </pc:spChg>
      </pc:sldChg>
      <pc:sldChg chg="addSp delSp modSp add mod">
        <pc:chgData name="Eitika Sharma (Student)" userId="91b1e081-4019-433d-b5a7-012dc2a52f8a" providerId="ADAL" clId="{C361B838-FE1D-46A8-9924-875841B794AA}" dt="2023-11-29T21:14:50.903" v="83" actId="20577"/>
        <pc:sldMkLst>
          <pc:docMk/>
          <pc:sldMk cId="926309993" sldId="262"/>
        </pc:sldMkLst>
        <pc:spChg chg="del">
          <ac:chgData name="Eitika Sharma (Student)" userId="91b1e081-4019-433d-b5a7-012dc2a52f8a" providerId="ADAL" clId="{C361B838-FE1D-46A8-9924-875841B794AA}" dt="2023-11-29T21:14:33.141" v="61" actId="478"/>
          <ac:spMkLst>
            <pc:docMk/>
            <pc:sldMk cId="926309993" sldId="262"/>
            <ac:spMk id="2" creationId="{75864945-2B05-CECD-6CDD-EC484A08A85F}"/>
          </ac:spMkLst>
        </pc:spChg>
        <pc:spChg chg="add mod">
          <ac:chgData name="Eitika Sharma (Student)" userId="91b1e081-4019-433d-b5a7-012dc2a52f8a" providerId="ADAL" clId="{C361B838-FE1D-46A8-9924-875841B794AA}" dt="2023-11-29T21:14:50.903" v="83" actId="20577"/>
          <ac:spMkLst>
            <pc:docMk/>
            <pc:sldMk cId="926309993" sldId="262"/>
            <ac:spMk id="3" creationId="{16C5AF26-0FAC-A69B-170F-653FCB798BFB}"/>
          </ac:spMkLst>
        </pc:spChg>
      </pc:sldChg>
    </pc:docChg>
  </pc:docChgLst>
  <pc:docChgLst>
    <pc:chgData name="Atharva Joshi (Student)" userId="S::atharva.joshi.2023@uni.strath.ac.uk::0654681d-27e7-4c0f-bd18-4670621e510a" providerId="AD" clId="Web-{AFEEA3CD-B240-418A-AAE8-B7270F0A8410}"/>
    <pc:docChg chg="modSld addMainMaster delMainMaster">
      <pc:chgData name="Atharva Joshi (Student)" userId="S::atharva.joshi.2023@uni.strath.ac.uk::0654681d-27e7-4c0f-bd18-4670621e510a" providerId="AD" clId="Web-{AFEEA3CD-B240-418A-AAE8-B7270F0A8410}" dt="2023-12-01T00:07:15.272" v="11"/>
      <pc:docMkLst>
        <pc:docMk/>
      </pc:docMkLst>
      <pc:sldChg chg="addSp delSp modSp mod modClrScheme delDesignElem chgLayout">
        <pc:chgData name="Atharva Joshi (Student)" userId="S::atharva.joshi.2023@uni.strath.ac.uk::0654681d-27e7-4c0f-bd18-4670621e510a" providerId="AD" clId="Web-{AFEEA3CD-B240-418A-AAE8-B7270F0A8410}" dt="2023-12-01T00:07:15.272" v="11"/>
        <pc:sldMkLst>
          <pc:docMk/>
          <pc:sldMk cId="2683141520" sldId="256"/>
        </pc:sldMkLst>
        <pc:spChg chg="mod ord">
          <ac:chgData name="Atharva Joshi (Student)" userId="S::atharva.joshi.2023@uni.strath.ac.uk::0654681d-27e7-4c0f-bd18-4670621e510a" providerId="AD" clId="Web-{AFEEA3CD-B240-418A-AAE8-B7270F0A8410}" dt="2023-12-01T00:07:15.272" v="11"/>
          <ac:spMkLst>
            <pc:docMk/>
            <pc:sldMk cId="2683141520" sldId="256"/>
            <ac:spMk id="2" creationId="{D5A16CF3-D628-AC75-B3D1-52B20E48A411}"/>
          </ac:spMkLst>
        </pc:spChg>
        <pc:spChg chg="add del">
          <ac:chgData name="Atharva Joshi (Student)" userId="S::atharva.joshi.2023@uni.strath.ac.uk::0654681d-27e7-4c0f-bd18-4670621e510a" providerId="AD" clId="Web-{AFEEA3CD-B240-418A-AAE8-B7270F0A8410}" dt="2023-12-01T00:07:15.272" v="11"/>
          <ac:spMkLst>
            <pc:docMk/>
            <pc:sldMk cId="2683141520" sldId="256"/>
            <ac:spMk id="22" creationId="{2172A0AC-3DCE-4672-BCAF-28FEF91F6020}"/>
          </ac:spMkLst>
        </pc:spChg>
        <pc:spChg chg="add del">
          <ac:chgData name="Atharva Joshi (Student)" userId="S::atharva.joshi.2023@uni.strath.ac.uk::0654681d-27e7-4c0f-bd18-4670621e510a" providerId="AD" clId="Web-{AFEEA3CD-B240-418A-AAE8-B7270F0A8410}" dt="2023-12-01T00:07:15.272" v="11"/>
          <ac:spMkLst>
            <pc:docMk/>
            <pc:sldMk cId="2683141520" sldId="256"/>
            <ac:spMk id="23" creationId="{AE6F1C77-EDC9-4C5F-8C1C-62DD46BDA3C3}"/>
          </ac:spMkLst>
        </pc:spChg>
      </pc:sldChg>
      <pc:sldChg chg="addSp delSp modSp mod setBg modClrScheme setClrOvrMap delDesignElem chgLayout">
        <pc:chgData name="Atharva Joshi (Student)" userId="S::atharva.joshi.2023@uni.strath.ac.uk::0654681d-27e7-4c0f-bd18-4670621e510a" providerId="AD" clId="Web-{AFEEA3CD-B240-418A-AAE8-B7270F0A8410}" dt="2023-12-01T00:07:15.272" v="11"/>
        <pc:sldMkLst>
          <pc:docMk/>
          <pc:sldMk cId="3761102066" sldId="257"/>
        </pc:sldMkLst>
        <pc:spChg chg="mod">
          <ac:chgData name="Atharva Joshi (Student)" userId="S::atharva.joshi.2023@uni.strath.ac.uk::0654681d-27e7-4c0f-bd18-4670621e510a" providerId="AD" clId="Web-{AFEEA3CD-B240-418A-AAE8-B7270F0A8410}" dt="2023-12-01T00:06:05.692" v="2"/>
          <ac:spMkLst>
            <pc:docMk/>
            <pc:sldMk cId="3761102066" sldId="257"/>
            <ac:spMk id="3" creationId="{FC5C15BB-80B5-8889-C94B-7E0A9193B1D8}"/>
          </ac:spMkLst>
        </pc:spChg>
        <pc:spChg chg="add del">
          <ac:chgData name="Atharva Joshi (Student)" userId="S::atharva.joshi.2023@uni.strath.ac.uk::0654681d-27e7-4c0f-bd18-4670621e510a" providerId="AD" clId="Web-{AFEEA3CD-B240-418A-AAE8-B7270F0A8410}" dt="2023-12-01T00:07:15.272" v="11"/>
          <ac:spMkLst>
            <pc:docMk/>
            <pc:sldMk cId="3761102066" sldId="257"/>
            <ac:spMk id="17" creationId="{79BB35BC-D5C2-4C8B-A22A-A71E6191913B}"/>
          </ac:spMkLst>
        </pc:spChg>
        <pc:spChg chg="add del">
          <ac:chgData name="Atharva Joshi (Student)" userId="S::atharva.joshi.2023@uni.strath.ac.uk::0654681d-27e7-4c0f-bd18-4670621e510a" providerId="AD" clId="Web-{AFEEA3CD-B240-418A-AAE8-B7270F0A8410}" dt="2023-12-01T00:07:15.272" v="11"/>
          <ac:spMkLst>
            <pc:docMk/>
            <pc:sldMk cId="3761102066" sldId="257"/>
            <ac:spMk id="23" creationId="{F3060C83-F051-4F0E-ABAD-AA0DFC48B218}"/>
          </ac:spMkLst>
        </pc:spChg>
        <pc:spChg chg="add del">
          <ac:chgData name="Atharva Joshi (Student)" userId="S::atharva.joshi.2023@uni.strath.ac.uk::0654681d-27e7-4c0f-bd18-4670621e510a" providerId="AD" clId="Web-{AFEEA3CD-B240-418A-AAE8-B7270F0A8410}" dt="2023-12-01T00:07:15.272" v="11"/>
          <ac:spMkLst>
            <pc:docMk/>
            <pc:sldMk cId="3761102066" sldId="257"/>
            <ac:spMk id="25" creationId="{83C98ABE-055B-441F-B07E-44F97F083C39}"/>
          </ac:spMkLst>
        </pc:spChg>
        <pc:spChg chg="add del">
          <ac:chgData name="Atharva Joshi (Student)" userId="S::atharva.joshi.2023@uni.strath.ac.uk::0654681d-27e7-4c0f-bd18-4670621e510a" providerId="AD" clId="Web-{AFEEA3CD-B240-418A-AAE8-B7270F0A8410}" dt="2023-12-01T00:07:15.272" v="11"/>
          <ac:spMkLst>
            <pc:docMk/>
            <pc:sldMk cId="3761102066" sldId="257"/>
            <ac:spMk id="27" creationId="{29FDB030-9B49-4CED-8CCD-4D99382388AC}"/>
          </ac:spMkLst>
        </pc:spChg>
        <pc:spChg chg="add del">
          <ac:chgData name="Atharva Joshi (Student)" userId="S::atharva.joshi.2023@uni.strath.ac.uk::0654681d-27e7-4c0f-bd18-4670621e510a" providerId="AD" clId="Web-{AFEEA3CD-B240-418A-AAE8-B7270F0A8410}" dt="2023-12-01T00:07:15.272" v="11"/>
          <ac:spMkLst>
            <pc:docMk/>
            <pc:sldMk cId="3761102066" sldId="257"/>
            <ac:spMk id="29" creationId="{3783CA14-24A1-485C-8B30-D6A5D87987AD}"/>
          </ac:spMkLst>
        </pc:spChg>
        <pc:spChg chg="add del">
          <ac:chgData name="Atharva Joshi (Student)" userId="S::atharva.joshi.2023@uni.strath.ac.uk::0654681d-27e7-4c0f-bd18-4670621e510a" providerId="AD" clId="Web-{AFEEA3CD-B240-418A-AAE8-B7270F0A8410}" dt="2023-12-01T00:07:15.272" v="11"/>
          <ac:spMkLst>
            <pc:docMk/>
            <pc:sldMk cId="3761102066" sldId="257"/>
            <ac:spMk id="30" creationId="{9A97C86A-04D6-40F7-AE84-31AB43E6A846}"/>
          </ac:spMkLst>
        </pc:spChg>
        <pc:spChg chg="mod">
          <ac:chgData name="Atharva Joshi (Student)" userId="S::atharva.joshi.2023@uni.strath.ac.uk::0654681d-27e7-4c0f-bd18-4670621e510a" providerId="AD" clId="Web-{AFEEA3CD-B240-418A-AAE8-B7270F0A8410}" dt="2023-12-01T00:06:05.692" v="2"/>
          <ac:spMkLst>
            <pc:docMk/>
            <pc:sldMk cId="3761102066" sldId="257"/>
            <ac:spMk id="31" creationId="{75864945-2B05-CECD-6CDD-EC484A08A85F}"/>
          </ac:spMkLst>
        </pc:spChg>
        <pc:spChg chg="add del">
          <ac:chgData name="Atharva Joshi (Student)" userId="S::atharva.joshi.2023@uni.strath.ac.uk::0654681d-27e7-4c0f-bd18-4670621e510a" providerId="AD" clId="Web-{AFEEA3CD-B240-418A-AAE8-B7270F0A8410}" dt="2023-12-01T00:07:15.272" v="11"/>
          <ac:spMkLst>
            <pc:docMk/>
            <pc:sldMk cId="3761102066" sldId="257"/>
            <ac:spMk id="32" creationId="{FF9F2414-84E8-453E-B1F3-389FDE8192D9}"/>
          </ac:spMkLst>
        </pc:spChg>
        <pc:spChg chg="add del">
          <ac:chgData name="Atharva Joshi (Student)" userId="S::atharva.joshi.2023@uni.strath.ac.uk::0654681d-27e7-4c0f-bd18-4670621e510a" providerId="AD" clId="Web-{AFEEA3CD-B240-418A-AAE8-B7270F0A8410}" dt="2023-12-01T00:07:15.272" v="11"/>
          <ac:spMkLst>
            <pc:docMk/>
            <pc:sldMk cId="3761102066" sldId="257"/>
            <ac:spMk id="34" creationId="{3ECA69A1-7536-43AC-85EF-C7106179F5ED}"/>
          </ac:spMkLst>
        </pc:spChg>
        <pc:spChg chg="add del">
          <ac:chgData name="Atharva Joshi (Student)" userId="S::atharva.joshi.2023@uni.strath.ac.uk::0654681d-27e7-4c0f-bd18-4670621e510a" providerId="AD" clId="Web-{AFEEA3CD-B240-418A-AAE8-B7270F0A8410}" dt="2023-12-01T00:06:05.692" v="2"/>
          <ac:spMkLst>
            <pc:docMk/>
            <pc:sldMk cId="3761102066" sldId="257"/>
            <ac:spMk id="36" creationId="{53BB5D57-6178-4F62-B472-0312F6D95A85}"/>
          </ac:spMkLst>
        </pc:spChg>
        <pc:grpChg chg="add del">
          <ac:chgData name="Atharva Joshi (Student)" userId="S::atharva.joshi.2023@uni.strath.ac.uk::0654681d-27e7-4c0f-bd18-4670621e510a" providerId="AD" clId="Web-{AFEEA3CD-B240-418A-AAE8-B7270F0A8410}" dt="2023-12-01T00:06:05.692" v="2"/>
          <ac:grpSpMkLst>
            <pc:docMk/>
            <pc:sldMk cId="3761102066" sldId="257"/>
            <ac:grpSpMk id="38" creationId="{4800B320-C486-4967-AFB8-58E3EBDA9EF5}"/>
          </ac:grpSpMkLst>
        </pc:grpChg>
        <pc:picChg chg="mod">
          <ac:chgData name="Atharva Joshi (Student)" userId="S::atharva.joshi.2023@uni.strath.ac.uk::0654681d-27e7-4c0f-bd18-4670621e510a" providerId="AD" clId="Web-{AFEEA3CD-B240-418A-AAE8-B7270F0A8410}" dt="2023-12-01T00:06:05.692" v="2"/>
          <ac:picMkLst>
            <pc:docMk/>
            <pc:sldMk cId="3761102066" sldId="257"/>
            <ac:picMk id="4" creationId="{6DE02C87-1CEE-A54D-FFED-5FBB5F9F797F}"/>
          </ac:picMkLst>
        </pc:picChg>
      </pc:sldChg>
      <pc:sldChg chg="mod modClrScheme chgLayout">
        <pc:chgData name="Atharva Joshi (Student)" userId="S::atharva.joshi.2023@uni.strath.ac.uk::0654681d-27e7-4c0f-bd18-4670621e510a" providerId="AD" clId="Web-{AFEEA3CD-B240-418A-AAE8-B7270F0A8410}" dt="2023-12-01T00:07:15.272" v="11"/>
        <pc:sldMkLst>
          <pc:docMk/>
          <pc:sldMk cId="2004590291" sldId="258"/>
        </pc:sldMkLst>
      </pc:sldChg>
      <pc:sldChg chg="addSp delSp mod modClrScheme delDesignElem chgLayout">
        <pc:chgData name="Atharva Joshi (Student)" userId="S::atharva.joshi.2023@uni.strath.ac.uk::0654681d-27e7-4c0f-bd18-4670621e510a" providerId="AD" clId="Web-{AFEEA3CD-B240-418A-AAE8-B7270F0A8410}" dt="2023-12-01T00:07:15.272" v="11"/>
        <pc:sldMkLst>
          <pc:docMk/>
          <pc:sldMk cId="3121509395" sldId="259"/>
        </pc:sldMkLst>
        <pc:spChg chg="add del">
          <ac:chgData name="Atharva Joshi (Student)" userId="S::atharva.joshi.2023@uni.strath.ac.uk::0654681d-27e7-4c0f-bd18-4670621e510a" providerId="AD" clId="Web-{AFEEA3CD-B240-418A-AAE8-B7270F0A8410}" dt="2023-12-01T00:07:15.272" v="11"/>
          <ac:spMkLst>
            <pc:docMk/>
            <pc:sldMk cId="3121509395" sldId="259"/>
            <ac:spMk id="22" creationId="{F13C74B1-5B17-4795-BED0-7140497B445A}"/>
          </ac:spMkLst>
        </pc:spChg>
        <pc:spChg chg="add del">
          <ac:chgData name="Atharva Joshi (Student)" userId="S::atharva.joshi.2023@uni.strath.ac.uk::0654681d-27e7-4c0f-bd18-4670621e510a" providerId="AD" clId="Web-{AFEEA3CD-B240-418A-AAE8-B7270F0A8410}" dt="2023-12-01T00:07:15.272" v="11"/>
          <ac:spMkLst>
            <pc:docMk/>
            <pc:sldMk cId="3121509395" sldId="259"/>
            <ac:spMk id="24" creationId="{D4974D33-8DC5-464E-8C6D-BE58F0669C17}"/>
          </ac:spMkLst>
        </pc:spChg>
      </pc:sldChg>
      <pc:sldChg chg="addSp delSp mod modClrScheme delDesignElem chgLayout">
        <pc:chgData name="Atharva Joshi (Student)" userId="S::atharva.joshi.2023@uni.strath.ac.uk::0654681d-27e7-4c0f-bd18-4670621e510a" providerId="AD" clId="Web-{AFEEA3CD-B240-418A-AAE8-B7270F0A8410}" dt="2023-12-01T00:07:15.272" v="11"/>
        <pc:sldMkLst>
          <pc:docMk/>
          <pc:sldMk cId="1929179432" sldId="260"/>
        </pc:sldMkLst>
        <pc:spChg chg="add del">
          <ac:chgData name="Atharva Joshi (Student)" userId="S::atharva.joshi.2023@uni.strath.ac.uk::0654681d-27e7-4c0f-bd18-4670621e510a" providerId="AD" clId="Web-{AFEEA3CD-B240-418A-AAE8-B7270F0A8410}" dt="2023-12-01T00:07:15.272" v="11"/>
          <ac:spMkLst>
            <pc:docMk/>
            <pc:sldMk cId="1929179432" sldId="260"/>
            <ac:spMk id="8" creationId="{79BB35BC-D5C2-4C8B-A22A-A71E6191913B}"/>
          </ac:spMkLst>
        </pc:spChg>
        <pc:grpChg chg="add del">
          <ac:chgData name="Atharva Joshi (Student)" userId="S::atharva.joshi.2023@uni.strath.ac.uk::0654681d-27e7-4c0f-bd18-4670621e510a" providerId="AD" clId="Web-{AFEEA3CD-B240-418A-AAE8-B7270F0A8410}" dt="2023-12-01T00:07:15.272" v="11"/>
          <ac:grpSpMkLst>
            <pc:docMk/>
            <pc:sldMk cId="1929179432" sldId="260"/>
            <ac:grpSpMk id="19" creationId="{31C49F18-8757-4E87-5C2E-9D6D7B82BA3B}"/>
          </ac:grpSpMkLst>
        </pc:grpChg>
      </pc:sldChg>
      <pc:sldChg chg="addSp delSp mod modClrScheme delDesignElem chgLayout">
        <pc:chgData name="Atharva Joshi (Student)" userId="S::atharva.joshi.2023@uni.strath.ac.uk::0654681d-27e7-4c0f-bd18-4670621e510a" providerId="AD" clId="Web-{AFEEA3CD-B240-418A-AAE8-B7270F0A8410}" dt="2023-12-01T00:07:15.272" v="11"/>
        <pc:sldMkLst>
          <pc:docMk/>
          <pc:sldMk cId="4171829437" sldId="261"/>
        </pc:sldMkLst>
        <pc:spChg chg="add del">
          <ac:chgData name="Atharva Joshi (Student)" userId="S::atharva.joshi.2023@uni.strath.ac.uk::0654681d-27e7-4c0f-bd18-4670621e510a" providerId="AD" clId="Web-{AFEEA3CD-B240-418A-AAE8-B7270F0A8410}" dt="2023-12-01T00:07:15.272" v="11"/>
          <ac:spMkLst>
            <pc:docMk/>
            <pc:sldMk cId="4171829437" sldId="261"/>
            <ac:spMk id="19" creationId="{1CDD8E39-EA14-4679-9655-1BFF5A7B63EE}"/>
          </ac:spMkLst>
        </pc:spChg>
      </pc:sldChg>
      <pc:sldChg chg="addSp delSp mod modClrScheme delDesignElem chgLayout">
        <pc:chgData name="Atharva Joshi (Student)" userId="S::atharva.joshi.2023@uni.strath.ac.uk::0654681d-27e7-4c0f-bd18-4670621e510a" providerId="AD" clId="Web-{AFEEA3CD-B240-418A-AAE8-B7270F0A8410}" dt="2023-12-01T00:07:15.272" v="11"/>
        <pc:sldMkLst>
          <pc:docMk/>
          <pc:sldMk cId="926309993" sldId="262"/>
        </pc:sldMkLst>
        <pc:spChg chg="add del">
          <ac:chgData name="Atharva Joshi (Student)" userId="S::atharva.joshi.2023@uni.strath.ac.uk::0654681d-27e7-4c0f-bd18-4670621e510a" providerId="AD" clId="Web-{AFEEA3CD-B240-418A-AAE8-B7270F0A8410}" dt="2023-12-01T00:07:15.272" v="11"/>
          <ac:spMkLst>
            <pc:docMk/>
            <pc:sldMk cId="926309993" sldId="262"/>
            <ac:spMk id="14" creationId="{3B5F8FB9-93B9-4832-A062-85E1B6A5AFA4}"/>
          </ac:spMkLst>
        </pc:spChg>
        <pc:spChg chg="add del">
          <ac:chgData name="Atharva Joshi (Student)" userId="S::atharva.joshi.2023@uni.strath.ac.uk::0654681d-27e7-4c0f-bd18-4670621e510a" providerId="AD" clId="Web-{AFEEA3CD-B240-418A-AAE8-B7270F0A8410}" dt="2023-12-01T00:07:15.272" v="11"/>
          <ac:spMkLst>
            <pc:docMk/>
            <pc:sldMk cId="926309993" sldId="262"/>
            <ac:spMk id="16" creationId="{F37E8EB2-7BE0-4F3D-921C-F4E9C2C14929}"/>
          </ac:spMkLst>
        </pc:spChg>
        <pc:spChg chg="add del">
          <ac:chgData name="Atharva Joshi (Student)" userId="S::atharva.joshi.2023@uni.strath.ac.uk::0654681d-27e7-4c0f-bd18-4670621e510a" providerId="AD" clId="Web-{AFEEA3CD-B240-418A-AAE8-B7270F0A8410}" dt="2023-12-01T00:07:15.272" v="11"/>
          <ac:spMkLst>
            <pc:docMk/>
            <pc:sldMk cId="926309993" sldId="262"/>
            <ac:spMk id="18" creationId="{E77AE46B-A945-4A7E-9911-903176079DD0}"/>
          </ac:spMkLst>
        </pc:spChg>
      </pc:sldChg>
      <pc:sldMasterChg chg="add del addSldLayout delSldLayout">
        <pc:chgData name="Atharva Joshi (Student)" userId="S::atharva.joshi.2023@uni.strath.ac.uk::0654681d-27e7-4c0f-bd18-4670621e510a" providerId="AD" clId="Web-{AFEEA3CD-B240-418A-AAE8-B7270F0A8410}" dt="2023-12-01T00:07:15.272" v="11"/>
        <pc:sldMasterMkLst>
          <pc:docMk/>
          <pc:sldMasterMk cId="1432481211" sldId="2147483660"/>
        </pc:sldMasterMkLst>
        <pc:sldLayoutChg chg="add del">
          <pc:chgData name="Atharva Joshi (Student)" userId="S::atharva.joshi.2023@uni.strath.ac.uk::0654681d-27e7-4c0f-bd18-4670621e510a" providerId="AD" clId="Web-{AFEEA3CD-B240-418A-AAE8-B7270F0A8410}" dt="2023-12-01T00:07:15.272" v="11"/>
          <pc:sldLayoutMkLst>
            <pc:docMk/>
            <pc:sldMasterMk cId="1432481211" sldId="2147483660"/>
            <pc:sldLayoutMk cId="2115584106" sldId="2147483661"/>
          </pc:sldLayoutMkLst>
        </pc:sldLayoutChg>
        <pc:sldLayoutChg chg="add del">
          <pc:chgData name="Atharva Joshi (Student)" userId="S::atharva.joshi.2023@uni.strath.ac.uk::0654681d-27e7-4c0f-bd18-4670621e510a" providerId="AD" clId="Web-{AFEEA3CD-B240-418A-AAE8-B7270F0A8410}" dt="2023-12-01T00:07:15.272" v="11"/>
          <pc:sldLayoutMkLst>
            <pc:docMk/>
            <pc:sldMasterMk cId="1432481211" sldId="2147483660"/>
            <pc:sldLayoutMk cId="3705543454" sldId="2147483662"/>
          </pc:sldLayoutMkLst>
        </pc:sldLayoutChg>
        <pc:sldLayoutChg chg="add del">
          <pc:chgData name="Atharva Joshi (Student)" userId="S::atharva.joshi.2023@uni.strath.ac.uk::0654681d-27e7-4c0f-bd18-4670621e510a" providerId="AD" clId="Web-{AFEEA3CD-B240-418A-AAE8-B7270F0A8410}" dt="2023-12-01T00:07:15.272" v="11"/>
          <pc:sldLayoutMkLst>
            <pc:docMk/>
            <pc:sldMasterMk cId="1432481211" sldId="2147483660"/>
            <pc:sldLayoutMk cId="3002678223" sldId="2147483663"/>
          </pc:sldLayoutMkLst>
        </pc:sldLayoutChg>
        <pc:sldLayoutChg chg="add del">
          <pc:chgData name="Atharva Joshi (Student)" userId="S::atharva.joshi.2023@uni.strath.ac.uk::0654681d-27e7-4c0f-bd18-4670621e510a" providerId="AD" clId="Web-{AFEEA3CD-B240-418A-AAE8-B7270F0A8410}" dt="2023-12-01T00:07:15.272" v="11"/>
          <pc:sldLayoutMkLst>
            <pc:docMk/>
            <pc:sldMasterMk cId="1432481211" sldId="2147483660"/>
            <pc:sldLayoutMk cId="4241556479" sldId="2147483664"/>
          </pc:sldLayoutMkLst>
        </pc:sldLayoutChg>
        <pc:sldLayoutChg chg="add del">
          <pc:chgData name="Atharva Joshi (Student)" userId="S::atharva.joshi.2023@uni.strath.ac.uk::0654681d-27e7-4c0f-bd18-4670621e510a" providerId="AD" clId="Web-{AFEEA3CD-B240-418A-AAE8-B7270F0A8410}" dt="2023-12-01T00:07:15.272" v="11"/>
          <pc:sldLayoutMkLst>
            <pc:docMk/>
            <pc:sldMasterMk cId="1432481211" sldId="2147483660"/>
            <pc:sldLayoutMk cId="112752251" sldId="2147483665"/>
          </pc:sldLayoutMkLst>
        </pc:sldLayoutChg>
        <pc:sldLayoutChg chg="add del">
          <pc:chgData name="Atharva Joshi (Student)" userId="S::atharva.joshi.2023@uni.strath.ac.uk::0654681d-27e7-4c0f-bd18-4670621e510a" providerId="AD" clId="Web-{AFEEA3CD-B240-418A-AAE8-B7270F0A8410}" dt="2023-12-01T00:07:15.272" v="11"/>
          <pc:sldLayoutMkLst>
            <pc:docMk/>
            <pc:sldMasterMk cId="1432481211" sldId="2147483660"/>
            <pc:sldLayoutMk cId="2083594885" sldId="2147483666"/>
          </pc:sldLayoutMkLst>
        </pc:sldLayoutChg>
        <pc:sldLayoutChg chg="add del">
          <pc:chgData name="Atharva Joshi (Student)" userId="S::atharva.joshi.2023@uni.strath.ac.uk::0654681d-27e7-4c0f-bd18-4670621e510a" providerId="AD" clId="Web-{AFEEA3CD-B240-418A-AAE8-B7270F0A8410}" dt="2023-12-01T00:07:15.272" v="11"/>
          <pc:sldLayoutMkLst>
            <pc:docMk/>
            <pc:sldMasterMk cId="1432481211" sldId="2147483660"/>
            <pc:sldLayoutMk cId="1821368877" sldId="2147483667"/>
          </pc:sldLayoutMkLst>
        </pc:sldLayoutChg>
        <pc:sldLayoutChg chg="add del">
          <pc:chgData name="Atharva Joshi (Student)" userId="S::atharva.joshi.2023@uni.strath.ac.uk::0654681d-27e7-4c0f-bd18-4670621e510a" providerId="AD" clId="Web-{AFEEA3CD-B240-418A-AAE8-B7270F0A8410}" dt="2023-12-01T00:07:15.272" v="11"/>
          <pc:sldLayoutMkLst>
            <pc:docMk/>
            <pc:sldMasterMk cId="1432481211" sldId="2147483660"/>
            <pc:sldLayoutMk cId="2132243261" sldId="2147483668"/>
          </pc:sldLayoutMkLst>
        </pc:sldLayoutChg>
        <pc:sldLayoutChg chg="add del">
          <pc:chgData name="Atharva Joshi (Student)" userId="S::atharva.joshi.2023@uni.strath.ac.uk::0654681d-27e7-4c0f-bd18-4670621e510a" providerId="AD" clId="Web-{AFEEA3CD-B240-418A-AAE8-B7270F0A8410}" dt="2023-12-01T00:07:15.272" v="11"/>
          <pc:sldLayoutMkLst>
            <pc:docMk/>
            <pc:sldMasterMk cId="1432481211" sldId="2147483660"/>
            <pc:sldLayoutMk cId="4045688837" sldId="2147483669"/>
          </pc:sldLayoutMkLst>
        </pc:sldLayoutChg>
        <pc:sldLayoutChg chg="add del">
          <pc:chgData name="Atharva Joshi (Student)" userId="S::atharva.joshi.2023@uni.strath.ac.uk::0654681d-27e7-4c0f-bd18-4670621e510a" providerId="AD" clId="Web-{AFEEA3CD-B240-418A-AAE8-B7270F0A8410}" dt="2023-12-01T00:07:15.272" v="11"/>
          <pc:sldLayoutMkLst>
            <pc:docMk/>
            <pc:sldMasterMk cId="1432481211" sldId="2147483660"/>
            <pc:sldLayoutMk cId="2670655320" sldId="2147483670"/>
          </pc:sldLayoutMkLst>
        </pc:sldLayoutChg>
        <pc:sldLayoutChg chg="add del">
          <pc:chgData name="Atharva Joshi (Student)" userId="S::atharva.joshi.2023@uni.strath.ac.uk::0654681d-27e7-4c0f-bd18-4670621e510a" providerId="AD" clId="Web-{AFEEA3CD-B240-418A-AAE8-B7270F0A8410}" dt="2023-12-01T00:07:15.272" v="11"/>
          <pc:sldLayoutMkLst>
            <pc:docMk/>
            <pc:sldMasterMk cId="1432481211" sldId="2147483660"/>
            <pc:sldLayoutMk cId="1022688070" sldId="2147483671"/>
          </pc:sldLayoutMkLst>
        </pc:sldLayoutChg>
      </pc:sldMasterChg>
      <pc:sldMasterChg chg="add del addSldLayout delSldLayout modSldLayout">
        <pc:chgData name="Atharva Joshi (Student)" userId="S::atharva.joshi.2023@uni.strath.ac.uk::0654681d-27e7-4c0f-bd18-4670621e510a" providerId="AD" clId="Web-{AFEEA3CD-B240-418A-AAE8-B7270F0A8410}" dt="2023-12-01T00:07:15.272" v="11"/>
        <pc:sldMasterMkLst>
          <pc:docMk/>
          <pc:sldMasterMk cId="1771280073" sldId="2147483672"/>
        </pc:sldMasterMkLst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5.272" v="11"/>
          <pc:sldLayoutMkLst>
            <pc:docMk/>
            <pc:sldMasterMk cId="1771280073" sldId="2147483672"/>
            <pc:sldLayoutMk cId="4074052798" sldId="2147483673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5.272" v="11"/>
          <pc:sldLayoutMkLst>
            <pc:docMk/>
            <pc:sldMasterMk cId="1771280073" sldId="2147483672"/>
            <pc:sldLayoutMk cId="889078053" sldId="2147483674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5.272" v="11"/>
          <pc:sldLayoutMkLst>
            <pc:docMk/>
            <pc:sldMasterMk cId="1771280073" sldId="2147483672"/>
            <pc:sldLayoutMk cId="1217646667" sldId="2147483675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5.272" v="11"/>
          <pc:sldLayoutMkLst>
            <pc:docMk/>
            <pc:sldMasterMk cId="1771280073" sldId="2147483672"/>
            <pc:sldLayoutMk cId="2618364836" sldId="2147483676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5.272" v="11"/>
          <pc:sldLayoutMkLst>
            <pc:docMk/>
            <pc:sldMasterMk cId="1771280073" sldId="2147483672"/>
            <pc:sldLayoutMk cId="2537445216" sldId="2147483677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5.272" v="11"/>
          <pc:sldLayoutMkLst>
            <pc:docMk/>
            <pc:sldMasterMk cId="1771280073" sldId="2147483672"/>
            <pc:sldLayoutMk cId="1674873537" sldId="2147483678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5.272" v="11"/>
          <pc:sldLayoutMkLst>
            <pc:docMk/>
            <pc:sldMasterMk cId="1771280073" sldId="2147483672"/>
            <pc:sldLayoutMk cId="856548144" sldId="2147483679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5.272" v="11"/>
          <pc:sldLayoutMkLst>
            <pc:docMk/>
            <pc:sldMasterMk cId="1771280073" sldId="2147483672"/>
            <pc:sldLayoutMk cId="3057636209" sldId="2147483680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5.272" v="11"/>
          <pc:sldLayoutMkLst>
            <pc:docMk/>
            <pc:sldMasterMk cId="1771280073" sldId="2147483672"/>
            <pc:sldLayoutMk cId="2326318272" sldId="2147483681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5.272" v="11"/>
          <pc:sldLayoutMkLst>
            <pc:docMk/>
            <pc:sldMasterMk cId="1771280073" sldId="2147483672"/>
            <pc:sldLayoutMk cId="1035485186" sldId="2147483682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5.272" v="11"/>
          <pc:sldLayoutMkLst>
            <pc:docMk/>
            <pc:sldMasterMk cId="1771280073" sldId="2147483672"/>
            <pc:sldLayoutMk cId="649977710" sldId="2147483683"/>
          </pc:sldLayoutMkLst>
        </pc:sldLayoutChg>
      </pc:sldMasterChg>
      <pc:sldMasterChg chg="add del addSldLayout delSldLayout modSldLayout">
        <pc:chgData name="Atharva Joshi (Student)" userId="S::atharva.joshi.2023@uni.strath.ac.uk::0654681d-27e7-4c0f-bd18-4670621e510a" providerId="AD" clId="Web-{AFEEA3CD-B240-418A-AAE8-B7270F0A8410}" dt="2023-12-01T00:06:09.411" v="3"/>
        <pc:sldMasterMkLst>
          <pc:docMk/>
          <pc:sldMasterMk cId="4102874753" sldId="2147483672"/>
        </pc:sldMasterMkLst>
        <pc:sldLayoutChg chg="add del mod replId">
          <pc:chgData name="Atharva Joshi (Student)" userId="S::atharva.joshi.2023@uni.strath.ac.uk::0654681d-27e7-4c0f-bd18-4670621e510a" providerId="AD" clId="Web-{AFEEA3CD-B240-418A-AAE8-B7270F0A8410}" dt="2023-12-01T00:06:09.411" v="3"/>
          <pc:sldLayoutMkLst>
            <pc:docMk/>
            <pc:sldMasterMk cId="4102874753" sldId="2147483672"/>
            <pc:sldLayoutMk cId="3066217319" sldId="2147483673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6:09.411" v="3"/>
          <pc:sldLayoutMkLst>
            <pc:docMk/>
            <pc:sldMasterMk cId="4102874753" sldId="2147483672"/>
            <pc:sldLayoutMk cId="1899624811" sldId="2147483674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6:09.411" v="3"/>
          <pc:sldLayoutMkLst>
            <pc:docMk/>
            <pc:sldMasterMk cId="4102874753" sldId="2147483672"/>
            <pc:sldLayoutMk cId="897291576" sldId="2147483675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6:09.411" v="3"/>
          <pc:sldLayoutMkLst>
            <pc:docMk/>
            <pc:sldMasterMk cId="4102874753" sldId="2147483672"/>
            <pc:sldLayoutMk cId="1385636545" sldId="2147483676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6:09.411" v="3"/>
          <pc:sldLayoutMkLst>
            <pc:docMk/>
            <pc:sldMasterMk cId="4102874753" sldId="2147483672"/>
            <pc:sldLayoutMk cId="618187007" sldId="2147483677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6:09.411" v="3"/>
          <pc:sldLayoutMkLst>
            <pc:docMk/>
            <pc:sldMasterMk cId="4102874753" sldId="2147483672"/>
            <pc:sldLayoutMk cId="2987424909" sldId="2147483678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6:09.411" v="3"/>
          <pc:sldLayoutMkLst>
            <pc:docMk/>
            <pc:sldMasterMk cId="4102874753" sldId="2147483672"/>
            <pc:sldLayoutMk cId="3550146283" sldId="2147483679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6:09.411" v="3"/>
          <pc:sldLayoutMkLst>
            <pc:docMk/>
            <pc:sldMasterMk cId="4102874753" sldId="2147483672"/>
            <pc:sldLayoutMk cId="3286520404" sldId="2147483680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6:09.411" v="3"/>
          <pc:sldLayoutMkLst>
            <pc:docMk/>
            <pc:sldMasterMk cId="4102874753" sldId="2147483672"/>
            <pc:sldLayoutMk cId="1843292574" sldId="2147483681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6:09.411" v="3"/>
          <pc:sldLayoutMkLst>
            <pc:docMk/>
            <pc:sldMasterMk cId="4102874753" sldId="2147483672"/>
            <pc:sldLayoutMk cId="2798370941" sldId="2147483682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6:09.411" v="3"/>
          <pc:sldLayoutMkLst>
            <pc:docMk/>
            <pc:sldMasterMk cId="4102874753" sldId="2147483672"/>
            <pc:sldLayoutMk cId="1481006005" sldId="2147483683"/>
          </pc:sldLayoutMkLst>
        </pc:sldLayoutChg>
      </pc:sldMasterChg>
      <pc:sldMasterChg chg="add del addSldLayout delSldLayout modSldLayout">
        <pc:chgData name="Atharva Joshi (Student)" userId="S::atharva.joshi.2023@uni.strath.ac.uk::0654681d-27e7-4c0f-bd18-4670621e510a" providerId="AD" clId="Web-{AFEEA3CD-B240-418A-AAE8-B7270F0A8410}" dt="2023-12-01T00:07:13.428" v="10"/>
        <pc:sldMasterMkLst>
          <pc:docMk/>
          <pc:sldMasterMk cId="94610782" sldId="2147483684"/>
        </pc:sldMasterMkLst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3.428" v="10"/>
          <pc:sldLayoutMkLst>
            <pc:docMk/>
            <pc:sldMasterMk cId="94610782" sldId="2147483684"/>
            <pc:sldLayoutMk cId="1205190321" sldId="2147483685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3.428" v="10"/>
          <pc:sldLayoutMkLst>
            <pc:docMk/>
            <pc:sldMasterMk cId="94610782" sldId="2147483684"/>
            <pc:sldLayoutMk cId="1421049559" sldId="2147483686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3.428" v="10"/>
          <pc:sldLayoutMkLst>
            <pc:docMk/>
            <pc:sldMasterMk cId="94610782" sldId="2147483684"/>
            <pc:sldLayoutMk cId="3008270083" sldId="2147483687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3.428" v="10"/>
          <pc:sldLayoutMkLst>
            <pc:docMk/>
            <pc:sldMasterMk cId="94610782" sldId="2147483684"/>
            <pc:sldLayoutMk cId="2451537524" sldId="2147483688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3.428" v="10"/>
          <pc:sldLayoutMkLst>
            <pc:docMk/>
            <pc:sldMasterMk cId="94610782" sldId="2147483684"/>
            <pc:sldLayoutMk cId="3609019245" sldId="2147483689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3.428" v="10"/>
          <pc:sldLayoutMkLst>
            <pc:docMk/>
            <pc:sldMasterMk cId="94610782" sldId="2147483684"/>
            <pc:sldLayoutMk cId="999573762" sldId="2147483690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3.428" v="10"/>
          <pc:sldLayoutMkLst>
            <pc:docMk/>
            <pc:sldMasterMk cId="94610782" sldId="2147483684"/>
            <pc:sldLayoutMk cId="3129869468" sldId="2147483691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3.428" v="10"/>
          <pc:sldLayoutMkLst>
            <pc:docMk/>
            <pc:sldMasterMk cId="94610782" sldId="2147483684"/>
            <pc:sldLayoutMk cId="654810693" sldId="2147483692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3.428" v="10"/>
          <pc:sldLayoutMkLst>
            <pc:docMk/>
            <pc:sldMasterMk cId="94610782" sldId="2147483684"/>
            <pc:sldLayoutMk cId="1842068400" sldId="2147483693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3.428" v="10"/>
          <pc:sldLayoutMkLst>
            <pc:docMk/>
            <pc:sldMasterMk cId="94610782" sldId="2147483684"/>
            <pc:sldLayoutMk cId="1553890736" sldId="2147483694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3.428" v="10"/>
          <pc:sldLayoutMkLst>
            <pc:docMk/>
            <pc:sldMasterMk cId="94610782" sldId="2147483684"/>
            <pc:sldLayoutMk cId="2387809690" sldId="2147483695"/>
          </pc:sldLayoutMkLst>
        </pc:sldLayoutChg>
      </pc:sldMasterChg>
      <pc:sldMasterChg chg="add del addSldLayout delSldLayout modSldLayout">
        <pc:chgData name="Atharva Joshi (Student)" userId="S::atharva.joshi.2023@uni.strath.ac.uk::0654681d-27e7-4c0f-bd18-4670621e510a" providerId="AD" clId="Web-{AFEEA3CD-B240-418A-AAE8-B7270F0A8410}" dt="2023-12-01T00:07:11.475" v="9"/>
        <pc:sldMasterMkLst>
          <pc:docMk/>
          <pc:sldMasterMk cId="914725317" sldId="2147483696"/>
        </pc:sldMasterMkLst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1.475" v="9"/>
          <pc:sldLayoutMkLst>
            <pc:docMk/>
            <pc:sldMasterMk cId="914725317" sldId="2147483696"/>
            <pc:sldLayoutMk cId="2087607629" sldId="2147483697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1.475" v="9"/>
          <pc:sldLayoutMkLst>
            <pc:docMk/>
            <pc:sldMasterMk cId="914725317" sldId="2147483696"/>
            <pc:sldLayoutMk cId="2613414266" sldId="2147483698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1.475" v="9"/>
          <pc:sldLayoutMkLst>
            <pc:docMk/>
            <pc:sldMasterMk cId="914725317" sldId="2147483696"/>
            <pc:sldLayoutMk cId="2090945449" sldId="2147483699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1.475" v="9"/>
          <pc:sldLayoutMkLst>
            <pc:docMk/>
            <pc:sldMasterMk cId="914725317" sldId="2147483696"/>
            <pc:sldLayoutMk cId="1692484310" sldId="2147483700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1.475" v="9"/>
          <pc:sldLayoutMkLst>
            <pc:docMk/>
            <pc:sldMasterMk cId="914725317" sldId="2147483696"/>
            <pc:sldLayoutMk cId="4040860973" sldId="2147483701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1.475" v="9"/>
          <pc:sldLayoutMkLst>
            <pc:docMk/>
            <pc:sldMasterMk cId="914725317" sldId="2147483696"/>
            <pc:sldLayoutMk cId="4281768536" sldId="2147483702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1.475" v="9"/>
          <pc:sldLayoutMkLst>
            <pc:docMk/>
            <pc:sldMasterMk cId="914725317" sldId="2147483696"/>
            <pc:sldLayoutMk cId="2825306307" sldId="2147483703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1.475" v="9"/>
          <pc:sldLayoutMkLst>
            <pc:docMk/>
            <pc:sldMasterMk cId="914725317" sldId="2147483696"/>
            <pc:sldLayoutMk cId="785604411" sldId="2147483704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1.475" v="9"/>
          <pc:sldLayoutMkLst>
            <pc:docMk/>
            <pc:sldMasterMk cId="914725317" sldId="2147483696"/>
            <pc:sldLayoutMk cId="4107960714" sldId="2147483705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1.475" v="9"/>
          <pc:sldLayoutMkLst>
            <pc:docMk/>
            <pc:sldMasterMk cId="914725317" sldId="2147483696"/>
            <pc:sldLayoutMk cId="1792503369" sldId="2147483706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11.475" v="9"/>
          <pc:sldLayoutMkLst>
            <pc:docMk/>
            <pc:sldMasterMk cId="914725317" sldId="2147483696"/>
            <pc:sldLayoutMk cId="376076365" sldId="2147483707"/>
          </pc:sldLayoutMkLst>
        </pc:sldLayoutChg>
      </pc:sldMasterChg>
      <pc:sldMasterChg chg="add del addSldLayout delSldLayout modSldLayout">
        <pc:chgData name="Atharva Joshi (Student)" userId="S::atharva.joshi.2023@uni.strath.ac.uk::0654681d-27e7-4c0f-bd18-4670621e510a" providerId="AD" clId="Web-{AFEEA3CD-B240-418A-AAE8-B7270F0A8410}" dt="2023-12-01T00:07:09.240" v="8"/>
        <pc:sldMasterMkLst>
          <pc:docMk/>
          <pc:sldMasterMk cId="224013003" sldId="2147483708"/>
        </pc:sldMasterMkLst>
        <pc:sldLayoutChg chg="add del mod replId">
          <pc:chgData name="Atharva Joshi (Student)" userId="S::atharva.joshi.2023@uni.strath.ac.uk::0654681d-27e7-4c0f-bd18-4670621e510a" providerId="AD" clId="Web-{AFEEA3CD-B240-418A-AAE8-B7270F0A8410}" dt="2023-12-01T00:07:09.240" v="8"/>
          <pc:sldLayoutMkLst>
            <pc:docMk/>
            <pc:sldMasterMk cId="224013003" sldId="2147483708"/>
            <pc:sldLayoutMk cId="2528187199" sldId="2147483709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09.240" v="8"/>
          <pc:sldLayoutMkLst>
            <pc:docMk/>
            <pc:sldMasterMk cId="224013003" sldId="2147483708"/>
            <pc:sldLayoutMk cId="750448654" sldId="2147483710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09.240" v="8"/>
          <pc:sldLayoutMkLst>
            <pc:docMk/>
            <pc:sldMasterMk cId="224013003" sldId="2147483708"/>
            <pc:sldLayoutMk cId="272425136" sldId="2147483711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09.240" v="8"/>
          <pc:sldLayoutMkLst>
            <pc:docMk/>
            <pc:sldMasterMk cId="224013003" sldId="2147483708"/>
            <pc:sldLayoutMk cId="716729600" sldId="2147483712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09.240" v="8"/>
          <pc:sldLayoutMkLst>
            <pc:docMk/>
            <pc:sldMasterMk cId="224013003" sldId="2147483708"/>
            <pc:sldLayoutMk cId="2275142461" sldId="2147483713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09.240" v="8"/>
          <pc:sldLayoutMkLst>
            <pc:docMk/>
            <pc:sldMasterMk cId="224013003" sldId="2147483708"/>
            <pc:sldLayoutMk cId="193536078" sldId="2147483714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09.240" v="8"/>
          <pc:sldLayoutMkLst>
            <pc:docMk/>
            <pc:sldMasterMk cId="224013003" sldId="2147483708"/>
            <pc:sldLayoutMk cId="1986442263" sldId="2147483715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09.240" v="8"/>
          <pc:sldLayoutMkLst>
            <pc:docMk/>
            <pc:sldMasterMk cId="224013003" sldId="2147483708"/>
            <pc:sldLayoutMk cId="1460009472" sldId="2147483716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09.240" v="8"/>
          <pc:sldLayoutMkLst>
            <pc:docMk/>
            <pc:sldMasterMk cId="224013003" sldId="2147483708"/>
            <pc:sldLayoutMk cId="3611429085" sldId="2147483717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09.240" v="8"/>
          <pc:sldLayoutMkLst>
            <pc:docMk/>
            <pc:sldMasterMk cId="224013003" sldId="2147483708"/>
            <pc:sldLayoutMk cId="4079850135" sldId="2147483718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09.240" v="8"/>
          <pc:sldLayoutMkLst>
            <pc:docMk/>
            <pc:sldMasterMk cId="224013003" sldId="2147483708"/>
            <pc:sldLayoutMk cId="1464950915" sldId="2147483719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09.240" v="8"/>
          <pc:sldLayoutMkLst>
            <pc:docMk/>
            <pc:sldMasterMk cId="224013003" sldId="2147483708"/>
            <pc:sldLayoutMk cId="425596352" sldId="2147483720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09.240" v="8"/>
          <pc:sldLayoutMkLst>
            <pc:docMk/>
            <pc:sldMasterMk cId="224013003" sldId="2147483708"/>
            <pc:sldLayoutMk cId="3076305049" sldId="2147483721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09.240" v="8"/>
          <pc:sldLayoutMkLst>
            <pc:docMk/>
            <pc:sldMasterMk cId="224013003" sldId="2147483708"/>
            <pc:sldLayoutMk cId="1086503299" sldId="2147483722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09.240" v="8"/>
          <pc:sldLayoutMkLst>
            <pc:docMk/>
            <pc:sldMasterMk cId="224013003" sldId="2147483708"/>
            <pc:sldLayoutMk cId="3657460674" sldId="2147483723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09.240" v="8"/>
          <pc:sldLayoutMkLst>
            <pc:docMk/>
            <pc:sldMasterMk cId="224013003" sldId="2147483708"/>
            <pc:sldLayoutMk cId="3197504836" sldId="2147483724"/>
          </pc:sldLayoutMkLst>
        </pc:sldLayoutChg>
        <pc:sldLayoutChg chg="add del mod replId">
          <pc:chgData name="Atharva Joshi (Student)" userId="S::atharva.joshi.2023@uni.strath.ac.uk::0654681d-27e7-4c0f-bd18-4670621e510a" providerId="AD" clId="Web-{AFEEA3CD-B240-418A-AAE8-B7270F0A8410}" dt="2023-12-01T00:07:09.240" v="8"/>
          <pc:sldLayoutMkLst>
            <pc:docMk/>
            <pc:sldMasterMk cId="224013003" sldId="2147483708"/>
            <pc:sldLayoutMk cId="3821505472" sldId="2147483725"/>
          </pc:sldLayoutMkLst>
        </pc:sldLayoutChg>
      </pc:sldMasterChg>
    </pc:docChg>
  </pc:docChgLst>
  <pc:docChgLst>
    <pc:chgData name="Aniket Bansal (Student)" userId="f98e6abb-5f38-41ee-913f-4dc35f5c96d7" providerId="ADAL" clId="{E751CEF1-F3EC-D449-B8E3-E5C54E7DAAA8}"/>
    <pc:docChg chg="custSel modSld">
      <pc:chgData name="Aniket Bansal (Student)" userId="f98e6abb-5f38-41ee-913f-4dc35f5c96d7" providerId="ADAL" clId="{E751CEF1-F3EC-D449-B8E3-E5C54E7DAAA8}" dt="2023-11-30T20:04:09.582" v="8" actId="1035"/>
      <pc:docMkLst>
        <pc:docMk/>
      </pc:docMkLst>
      <pc:sldChg chg="modSp mod">
        <pc:chgData name="Aniket Bansal (Student)" userId="f98e6abb-5f38-41ee-913f-4dc35f5c96d7" providerId="ADAL" clId="{E751CEF1-F3EC-D449-B8E3-E5C54E7DAAA8}" dt="2023-11-30T20:04:02.028" v="4" actId="20577"/>
        <pc:sldMkLst>
          <pc:docMk/>
          <pc:sldMk cId="3121509395" sldId="259"/>
        </pc:sldMkLst>
        <pc:spChg chg="mod">
          <ac:chgData name="Aniket Bansal (Student)" userId="f98e6abb-5f38-41ee-913f-4dc35f5c96d7" providerId="ADAL" clId="{E751CEF1-F3EC-D449-B8E3-E5C54E7DAAA8}" dt="2023-11-30T20:04:02.028" v="4" actId="20577"/>
          <ac:spMkLst>
            <pc:docMk/>
            <pc:sldMk cId="3121509395" sldId="259"/>
            <ac:spMk id="3" creationId="{45CD5B59-885A-89AF-2CE3-A9B3B23BA6EA}"/>
          </ac:spMkLst>
        </pc:spChg>
      </pc:sldChg>
      <pc:sldChg chg="modSp mod">
        <pc:chgData name="Aniket Bansal (Student)" userId="f98e6abb-5f38-41ee-913f-4dc35f5c96d7" providerId="ADAL" clId="{E751CEF1-F3EC-D449-B8E3-E5C54E7DAAA8}" dt="2023-11-30T20:04:09.582" v="8" actId="1035"/>
        <pc:sldMkLst>
          <pc:docMk/>
          <pc:sldMk cId="4171829437" sldId="261"/>
        </pc:sldMkLst>
        <pc:spChg chg="mod">
          <ac:chgData name="Aniket Bansal (Student)" userId="f98e6abb-5f38-41ee-913f-4dc35f5c96d7" providerId="ADAL" clId="{E751CEF1-F3EC-D449-B8E3-E5C54E7DAAA8}" dt="2023-11-30T20:04:05.552" v="7" actId="20577"/>
          <ac:spMkLst>
            <pc:docMk/>
            <pc:sldMk cId="4171829437" sldId="261"/>
            <ac:spMk id="3" creationId="{C37C1AB9-60C5-87C9-499D-BF2C2A6DB236}"/>
          </ac:spMkLst>
        </pc:spChg>
        <pc:picChg chg="mod">
          <ac:chgData name="Aniket Bansal (Student)" userId="f98e6abb-5f38-41ee-913f-4dc35f5c96d7" providerId="ADAL" clId="{E751CEF1-F3EC-D449-B8E3-E5C54E7DAAA8}" dt="2023-11-30T20:04:09.582" v="8" actId="1035"/>
          <ac:picMkLst>
            <pc:docMk/>
            <pc:sldMk cId="4171829437" sldId="261"/>
            <ac:picMk id="4" creationId="{614443D5-3262-8382-EFF5-80032384CF1F}"/>
          </ac:picMkLst>
        </pc:picChg>
      </pc:sldChg>
    </pc:docChg>
  </pc:docChgLst>
  <pc:docChgLst>
    <pc:chgData name="Aniket Bansal (Student)" userId="S::aniket.bansal.2023@uni.strath.ac.uk::f98e6abb-5f38-41ee-913f-4dc35f5c96d7" providerId="AD" clId="Web-{C56B4E4F-A367-465B-86BA-804569AAA4EA}"/>
    <pc:docChg chg="addSld delSld modSld sldOrd">
      <pc:chgData name="Aniket Bansal (Student)" userId="S::aniket.bansal.2023@uni.strath.ac.uk::f98e6abb-5f38-41ee-913f-4dc35f5c96d7" providerId="AD" clId="Web-{C56B4E4F-A367-465B-86BA-804569AAA4EA}" dt="2023-12-01T02:10:02.279" v="97"/>
      <pc:docMkLst>
        <pc:docMk/>
      </pc:docMkLst>
      <pc:sldChg chg="del">
        <pc:chgData name="Aniket Bansal (Student)" userId="S::aniket.bansal.2023@uni.strath.ac.uk::f98e6abb-5f38-41ee-913f-4dc35f5c96d7" providerId="AD" clId="Web-{C56B4E4F-A367-465B-86BA-804569AAA4EA}" dt="2023-12-01T02:10:02.279" v="97"/>
        <pc:sldMkLst>
          <pc:docMk/>
          <pc:sldMk cId="2683141520" sldId="256"/>
        </pc:sldMkLst>
      </pc:sldChg>
      <pc:sldChg chg="addSp delSp modSp new mod ord setBg">
        <pc:chgData name="Aniket Bansal (Student)" userId="S::aniket.bansal.2023@uni.strath.ac.uk::f98e6abb-5f38-41ee-913f-4dc35f5c96d7" providerId="AD" clId="Web-{C56B4E4F-A367-465B-86BA-804569AAA4EA}" dt="2023-12-01T02:09:29.714" v="96" actId="20577"/>
        <pc:sldMkLst>
          <pc:docMk/>
          <pc:sldMk cId="357809083" sldId="263"/>
        </pc:sldMkLst>
        <pc:spChg chg="add mod">
          <ac:chgData name="Aniket Bansal (Student)" userId="S::aniket.bansal.2023@uni.strath.ac.uk::f98e6abb-5f38-41ee-913f-4dc35f5c96d7" providerId="AD" clId="Web-{C56B4E4F-A367-465B-86BA-804569AAA4EA}" dt="2023-12-01T02:09:29.714" v="96" actId="20577"/>
          <ac:spMkLst>
            <pc:docMk/>
            <pc:sldMk cId="357809083" sldId="263"/>
            <ac:spMk id="2" creationId="{25303582-A8F5-DCF3-B42C-EEE4420AA4A4}"/>
          </ac:spMkLst>
        </pc:spChg>
        <pc:spChg chg="add del">
          <ac:chgData name="Aniket Bansal (Student)" userId="S::aniket.bansal.2023@uni.strath.ac.uk::f98e6abb-5f38-41ee-913f-4dc35f5c96d7" providerId="AD" clId="Web-{C56B4E4F-A367-465B-86BA-804569AAA4EA}" dt="2023-12-01T02:04:55.041" v="10"/>
          <ac:spMkLst>
            <pc:docMk/>
            <pc:sldMk cId="357809083" sldId="263"/>
            <ac:spMk id="7" creationId="{A7895A40-19A4-42D6-9D30-DBC1E8002635}"/>
          </ac:spMkLst>
        </pc:spChg>
        <pc:spChg chg="add del">
          <ac:chgData name="Aniket Bansal (Student)" userId="S::aniket.bansal.2023@uni.strath.ac.uk::f98e6abb-5f38-41ee-913f-4dc35f5c96d7" providerId="AD" clId="Web-{C56B4E4F-A367-465B-86BA-804569AAA4EA}" dt="2023-12-01T02:04:53.166" v="8"/>
          <ac:spMkLst>
            <pc:docMk/>
            <pc:sldMk cId="357809083" sldId="263"/>
            <ac:spMk id="8" creationId="{E91DC736-0EF8-4F87-9146-EBF1D2EE4D3D}"/>
          </ac:spMkLst>
        </pc:spChg>
        <pc:spChg chg="add del">
          <ac:chgData name="Aniket Bansal (Student)" userId="S::aniket.bansal.2023@uni.strath.ac.uk::f98e6abb-5f38-41ee-913f-4dc35f5c96d7" providerId="AD" clId="Web-{C56B4E4F-A367-465B-86BA-804569AAA4EA}" dt="2023-12-01T02:04:55.041" v="10"/>
          <ac:spMkLst>
            <pc:docMk/>
            <pc:sldMk cId="357809083" sldId="263"/>
            <ac:spMk id="9" creationId="{02F429C4-ABC9-46FC-818A-B5429CDE4A96}"/>
          </ac:spMkLst>
        </pc:spChg>
        <pc:spChg chg="add del">
          <ac:chgData name="Aniket Bansal (Student)" userId="S::aniket.bansal.2023@uni.strath.ac.uk::f98e6abb-5f38-41ee-913f-4dc35f5c96d7" providerId="AD" clId="Web-{C56B4E4F-A367-465B-86BA-804569AAA4EA}" dt="2023-12-01T02:04:53.166" v="8"/>
          <ac:spMkLst>
            <pc:docMk/>
            <pc:sldMk cId="357809083" sldId="263"/>
            <ac:spMk id="10" creationId="{097CD68E-23E3-4007-8847-CD0944C4F7BE}"/>
          </ac:spMkLst>
        </pc:spChg>
        <pc:spChg chg="add del">
          <ac:chgData name="Aniket Bansal (Student)" userId="S::aniket.bansal.2023@uni.strath.ac.uk::f98e6abb-5f38-41ee-913f-4dc35f5c96d7" providerId="AD" clId="Web-{C56B4E4F-A367-465B-86BA-804569AAA4EA}" dt="2023-12-01T02:04:55.041" v="10"/>
          <ac:spMkLst>
            <pc:docMk/>
            <pc:sldMk cId="357809083" sldId="263"/>
            <ac:spMk id="11" creationId="{2CEF98E4-3709-4952-8F42-2305CCE34FA3}"/>
          </ac:spMkLst>
        </pc:spChg>
        <pc:spChg chg="add del">
          <ac:chgData name="Aniket Bansal (Student)" userId="S::aniket.bansal.2023@uni.strath.ac.uk::f98e6abb-5f38-41ee-913f-4dc35f5c96d7" providerId="AD" clId="Web-{C56B4E4F-A367-465B-86BA-804569AAA4EA}" dt="2023-12-01T02:04:53.166" v="8"/>
          <ac:spMkLst>
            <pc:docMk/>
            <pc:sldMk cId="357809083" sldId="263"/>
            <ac:spMk id="12" creationId="{AF2F604E-43BE-4DC3-B983-E071523364F8}"/>
          </ac:spMkLst>
        </pc:spChg>
        <pc:spChg chg="add del">
          <ac:chgData name="Aniket Bansal (Student)" userId="S::aniket.bansal.2023@uni.strath.ac.uk::f98e6abb-5f38-41ee-913f-4dc35f5c96d7" providerId="AD" clId="Web-{C56B4E4F-A367-465B-86BA-804569AAA4EA}" dt="2023-12-01T02:04:55.041" v="10"/>
          <ac:spMkLst>
            <pc:docMk/>
            <pc:sldMk cId="357809083" sldId="263"/>
            <ac:spMk id="13" creationId="{F10BCCF5-D685-47FF-B675-647EAEB72C8E}"/>
          </ac:spMkLst>
        </pc:spChg>
        <pc:spChg chg="add del">
          <ac:chgData name="Aniket Bansal (Student)" userId="S::aniket.bansal.2023@uni.strath.ac.uk::f98e6abb-5f38-41ee-913f-4dc35f5c96d7" providerId="AD" clId="Web-{C56B4E4F-A367-465B-86BA-804569AAA4EA}" dt="2023-12-01T02:04:53.166" v="8"/>
          <ac:spMkLst>
            <pc:docMk/>
            <pc:sldMk cId="357809083" sldId="263"/>
            <ac:spMk id="14" creationId="{08C9B587-E65E-4B52-B37C-ABEBB6E87928}"/>
          </ac:spMkLst>
        </pc:spChg>
        <pc:spChg chg="add del">
          <ac:chgData name="Aniket Bansal (Student)" userId="S::aniket.bansal.2023@uni.strath.ac.uk::f98e6abb-5f38-41ee-913f-4dc35f5c96d7" providerId="AD" clId="Web-{C56B4E4F-A367-465B-86BA-804569AAA4EA}" dt="2023-12-01T02:04:55.041" v="10"/>
          <ac:spMkLst>
            <pc:docMk/>
            <pc:sldMk cId="357809083" sldId="263"/>
            <ac:spMk id="15" creationId="{B0EE8A42-107A-4D4C-8D56-BBAE95C7FC0D}"/>
          </ac:spMkLst>
        </pc:spChg>
        <pc:spChg chg="add del">
          <ac:chgData name="Aniket Bansal (Student)" userId="S::aniket.bansal.2023@uni.strath.ac.uk::f98e6abb-5f38-41ee-913f-4dc35f5c96d7" providerId="AD" clId="Web-{C56B4E4F-A367-465B-86BA-804569AAA4EA}" dt="2023-12-01T02:04:56.807" v="12"/>
          <ac:spMkLst>
            <pc:docMk/>
            <pc:sldMk cId="357809083" sldId="263"/>
            <ac:spMk id="22" creationId="{54A6836E-C603-43CB-9DA7-89D8E3FA3838}"/>
          </ac:spMkLst>
        </pc:spChg>
        <pc:spChg chg="add del">
          <ac:chgData name="Aniket Bansal (Student)" userId="S::aniket.bansal.2023@uni.strath.ac.uk::f98e6abb-5f38-41ee-913f-4dc35f5c96d7" providerId="AD" clId="Web-{C56B4E4F-A367-465B-86BA-804569AAA4EA}" dt="2023-12-01T02:04:56.807" v="12"/>
          <ac:spMkLst>
            <pc:docMk/>
            <pc:sldMk cId="357809083" sldId="263"/>
            <ac:spMk id="23" creationId="{296007DD-F9BF-4F0F-B8C6-C514B2841971}"/>
          </ac:spMkLst>
        </pc:spChg>
        <pc:spChg chg="add del">
          <ac:chgData name="Aniket Bansal (Student)" userId="S::aniket.bansal.2023@uni.strath.ac.uk::f98e6abb-5f38-41ee-913f-4dc35f5c96d7" providerId="AD" clId="Web-{C56B4E4F-A367-465B-86BA-804569AAA4EA}" dt="2023-12-01T02:04:58.947" v="14"/>
          <ac:spMkLst>
            <pc:docMk/>
            <pc:sldMk cId="357809083" sldId="263"/>
            <ac:spMk id="30" creationId="{1EADCAF8-8823-4E89-8612-21029831A4B2}"/>
          </ac:spMkLst>
        </pc:spChg>
        <pc:spChg chg="add del">
          <ac:chgData name="Aniket Bansal (Student)" userId="S::aniket.bansal.2023@uni.strath.ac.uk::f98e6abb-5f38-41ee-913f-4dc35f5c96d7" providerId="AD" clId="Web-{C56B4E4F-A367-465B-86BA-804569AAA4EA}" dt="2023-12-01T02:04:58.947" v="14"/>
          <ac:spMkLst>
            <pc:docMk/>
            <pc:sldMk cId="357809083" sldId="263"/>
            <ac:spMk id="31" creationId="{28CA07B2-0819-4B62-9425-7A52BBDD7070}"/>
          </ac:spMkLst>
        </pc:spChg>
        <pc:spChg chg="add del">
          <ac:chgData name="Aniket Bansal (Student)" userId="S::aniket.bansal.2023@uni.strath.ac.uk::f98e6abb-5f38-41ee-913f-4dc35f5c96d7" providerId="AD" clId="Web-{C56B4E4F-A367-465B-86BA-804569AAA4EA}" dt="2023-12-01T02:05:00.307" v="16"/>
          <ac:spMkLst>
            <pc:docMk/>
            <pc:sldMk cId="357809083" sldId="263"/>
            <ac:spMk id="39" creationId="{4522B21E-B2B9-4C72-9A71-C87EFD137480}"/>
          </ac:spMkLst>
        </pc:spChg>
        <pc:spChg chg="add del">
          <ac:chgData name="Aniket Bansal (Student)" userId="S::aniket.bansal.2023@uni.strath.ac.uk::f98e6abb-5f38-41ee-913f-4dc35f5c96d7" providerId="AD" clId="Web-{C56B4E4F-A367-465B-86BA-804569AAA4EA}" dt="2023-12-01T02:05:00.307" v="16"/>
          <ac:spMkLst>
            <pc:docMk/>
            <pc:sldMk cId="357809083" sldId="263"/>
            <ac:spMk id="40" creationId="{5EB7D2A2-F448-44D4-938C-DC84CBCB3B1E}"/>
          </ac:spMkLst>
        </pc:spChg>
        <pc:spChg chg="add del">
          <ac:chgData name="Aniket Bansal (Student)" userId="S::aniket.bansal.2023@uni.strath.ac.uk::f98e6abb-5f38-41ee-913f-4dc35f5c96d7" providerId="AD" clId="Web-{C56B4E4F-A367-465B-86BA-804569AAA4EA}" dt="2023-12-01T02:05:00.307" v="16"/>
          <ac:spMkLst>
            <pc:docMk/>
            <pc:sldMk cId="357809083" sldId="263"/>
            <ac:spMk id="41" creationId="{871AEA07-1E14-44B4-8E55-64EF049CD66F}"/>
          </ac:spMkLst>
        </pc:spChg>
        <pc:spChg chg="add del">
          <ac:chgData name="Aniket Bansal (Student)" userId="S::aniket.bansal.2023@uni.strath.ac.uk::f98e6abb-5f38-41ee-913f-4dc35f5c96d7" providerId="AD" clId="Web-{C56B4E4F-A367-465B-86BA-804569AAA4EA}" dt="2023-12-01T02:05:14.933" v="18"/>
          <ac:spMkLst>
            <pc:docMk/>
            <pc:sldMk cId="357809083" sldId="263"/>
            <ac:spMk id="44" creationId="{3AD630B4-4CCC-7B1D-1803-DAED942D7E50}"/>
          </ac:spMkLst>
        </pc:spChg>
        <pc:spChg chg="add del">
          <ac:chgData name="Aniket Bansal (Student)" userId="S::aniket.bansal.2023@uni.strath.ac.uk::f98e6abb-5f38-41ee-913f-4dc35f5c96d7" providerId="AD" clId="Web-{C56B4E4F-A367-465B-86BA-804569AAA4EA}" dt="2023-12-01T02:05:21.043" v="20"/>
          <ac:spMkLst>
            <pc:docMk/>
            <pc:sldMk cId="357809083" sldId="263"/>
            <ac:spMk id="48" creationId="{C1DD1A8A-57D5-4A81-AD04-532B043C5611}"/>
          </ac:spMkLst>
        </pc:spChg>
        <pc:spChg chg="add del">
          <ac:chgData name="Aniket Bansal (Student)" userId="S::aniket.bansal.2023@uni.strath.ac.uk::f98e6abb-5f38-41ee-913f-4dc35f5c96d7" providerId="AD" clId="Web-{C56B4E4F-A367-465B-86BA-804569AAA4EA}" dt="2023-12-01T02:05:21.043" v="20"/>
          <ac:spMkLst>
            <pc:docMk/>
            <pc:sldMk cId="357809083" sldId="263"/>
            <ac:spMk id="50" creationId="{007891EC-4501-44ED-A8C8-B11B6DB767AB}"/>
          </ac:spMkLst>
        </pc:spChg>
        <pc:spChg chg="add">
          <ac:chgData name="Aniket Bansal (Student)" userId="S::aniket.bansal.2023@uni.strath.ac.uk::f98e6abb-5f38-41ee-913f-4dc35f5c96d7" providerId="AD" clId="Web-{C56B4E4F-A367-465B-86BA-804569AAA4EA}" dt="2023-12-01T02:05:21.058" v="21"/>
          <ac:spMkLst>
            <pc:docMk/>
            <pc:sldMk cId="357809083" sldId="263"/>
            <ac:spMk id="52" creationId="{3AD630B4-4CCC-7B1D-1803-DAED942D7E50}"/>
          </ac:spMkLst>
        </pc:spChg>
        <pc:grpChg chg="add del">
          <ac:chgData name="Aniket Bansal (Student)" userId="S::aniket.bansal.2023@uni.strath.ac.uk::f98e6abb-5f38-41ee-913f-4dc35f5c96d7" providerId="AD" clId="Web-{C56B4E4F-A367-465B-86BA-804569AAA4EA}" dt="2023-12-01T02:04:56.807" v="12"/>
          <ac:grpSpMkLst>
            <pc:docMk/>
            <pc:sldMk cId="357809083" sldId="263"/>
            <ac:grpSpMk id="17" creationId="{CD0398DD-AD75-4E2B-A3C6-35073082A8B4}"/>
          </ac:grpSpMkLst>
        </pc:grpChg>
        <pc:grpChg chg="add del">
          <ac:chgData name="Aniket Bansal (Student)" userId="S::aniket.bansal.2023@uni.strath.ac.uk::f98e6abb-5f38-41ee-913f-4dc35f5c96d7" providerId="AD" clId="Web-{C56B4E4F-A367-465B-86BA-804569AAA4EA}" dt="2023-12-01T02:04:56.807" v="12"/>
          <ac:grpSpMkLst>
            <pc:docMk/>
            <pc:sldMk cId="357809083" sldId="263"/>
            <ac:grpSpMk id="24" creationId="{8A0FAFCA-5C96-453B-83B7-A9AEF7F18960}"/>
          </ac:grpSpMkLst>
        </pc:grpChg>
        <pc:grpChg chg="add del">
          <ac:chgData name="Aniket Bansal (Student)" userId="S::aniket.bansal.2023@uni.strath.ac.uk::f98e6abb-5f38-41ee-913f-4dc35f5c96d7" providerId="AD" clId="Web-{C56B4E4F-A367-465B-86BA-804569AAA4EA}" dt="2023-12-01T02:04:58.947" v="14"/>
          <ac:grpSpMkLst>
            <pc:docMk/>
            <pc:sldMk cId="357809083" sldId="263"/>
            <ac:grpSpMk id="32" creationId="{DA02BEE4-A5D4-40AF-882D-49D34B086FFF}"/>
          </ac:grpSpMkLst>
        </pc:grpChg>
        <pc:picChg chg="add del">
          <ac:chgData name="Aniket Bansal (Student)" userId="S::aniket.bansal.2023@uni.strath.ac.uk::f98e6abb-5f38-41ee-913f-4dc35f5c96d7" providerId="AD" clId="Web-{C56B4E4F-A367-465B-86BA-804569AAA4EA}" dt="2023-12-01T02:04:53.166" v="8"/>
          <ac:picMkLst>
            <pc:docMk/>
            <pc:sldMk cId="357809083" sldId="263"/>
            <ac:picMk id="4" creationId="{5E9E3484-1A1F-C9D2-FDDF-2039301E3C2A}"/>
          </ac:picMkLst>
        </pc:picChg>
        <pc:picChg chg="add del">
          <ac:chgData name="Aniket Bansal (Student)" userId="S::aniket.bansal.2023@uni.strath.ac.uk::f98e6abb-5f38-41ee-913f-4dc35f5c96d7" providerId="AD" clId="Web-{C56B4E4F-A367-465B-86BA-804569AAA4EA}" dt="2023-12-01T02:05:14.933" v="18"/>
          <ac:picMkLst>
            <pc:docMk/>
            <pc:sldMk cId="357809083" sldId="263"/>
            <ac:picMk id="45" creationId="{58116BF0-EE30-0DBB-1AB2-532540289FC2}"/>
          </ac:picMkLst>
        </pc:picChg>
        <pc:picChg chg="add del">
          <ac:chgData name="Aniket Bansal (Student)" userId="S::aniket.bansal.2023@uni.strath.ac.uk::f98e6abb-5f38-41ee-913f-4dc35f5c96d7" providerId="AD" clId="Web-{C56B4E4F-A367-465B-86BA-804569AAA4EA}" dt="2023-12-01T02:05:21.043" v="20"/>
          <ac:picMkLst>
            <pc:docMk/>
            <pc:sldMk cId="357809083" sldId="263"/>
            <ac:picMk id="49" creationId="{FA930CC1-62AD-438D-E433-EF563307403A}"/>
          </ac:picMkLst>
        </pc:picChg>
        <pc:picChg chg="add">
          <ac:chgData name="Aniket Bansal (Student)" userId="S::aniket.bansal.2023@uni.strath.ac.uk::f98e6abb-5f38-41ee-913f-4dc35f5c96d7" providerId="AD" clId="Web-{C56B4E4F-A367-465B-86BA-804569AAA4EA}" dt="2023-12-01T02:05:21.058" v="21"/>
          <ac:picMkLst>
            <pc:docMk/>
            <pc:sldMk cId="357809083" sldId="263"/>
            <ac:picMk id="53" creationId="{58116BF0-EE30-0DBB-1AB2-532540289FC2}"/>
          </ac:picMkLst>
        </pc:picChg>
        <pc:cxnChg chg="add del">
          <ac:chgData name="Aniket Bansal (Student)" userId="S::aniket.bansal.2023@uni.strath.ac.uk::f98e6abb-5f38-41ee-913f-4dc35f5c96d7" providerId="AD" clId="Web-{C56B4E4F-A367-465B-86BA-804569AAA4EA}" dt="2023-12-01T02:05:00.307" v="16"/>
          <ac:cxnSpMkLst>
            <pc:docMk/>
            <pc:sldMk cId="357809083" sldId="263"/>
            <ac:cxnSpMk id="42" creationId="{F7C8EA93-3210-4C62-99E9-153C275E3A87}"/>
          </ac:cxnSpMkLst>
        </pc:cxnChg>
        <pc:cxnChg chg="add del">
          <ac:chgData name="Aniket Bansal (Student)" userId="S::aniket.bansal.2023@uni.strath.ac.uk::f98e6abb-5f38-41ee-913f-4dc35f5c96d7" providerId="AD" clId="Web-{C56B4E4F-A367-465B-86BA-804569AAA4EA}" dt="2023-12-01T02:05:14.933" v="18"/>
          <ac:cxnSpMkLst>
            <pc:docMk/>
            <pc:sldMk cId="357809083" sldId="263"/>
            <ac:cxnSpMk id="46" creationId="{49264613-F0F7-08CE-0ADF-98407A64DAE6}"/>
          </ac:cxnSpMkLst>
        </pc:cxnChg>
        <pc:cxnChg chg="add">
          <ac:chgData name="Aniket Bansal (Student)" userId="S::aniket.bansal.2023@uni.strath.ac.uk::f98e6abb-5f38-41ee-913f-4dc35f5c96d7" providerId="AD" clId="Web-{C56B4E4F-A367-465B-86BA-804569AAA4EA}" dt="2023-12-01T02:05:21.058" v="21"/>
          <ac:cxnSpMkLst>
            <pc:docMk/>
            <pc:sldMk cId="357809083" sldId="263"/>
            <ac:cxnSpMk id="54" creationId="{49264613-F0F7-08CE-0ADF-98407A64DAE6}"/>
          </ac:cxnSpMkLst>
        </pc:cxnChg>
      </pc:sldChg>
      <pc:sldChg chg="del">
        <pc:chgData name="Aniket Bansal (Student)" userId="S::aniket.bansal.2023@uni.strath.ac.uk::f98e6abb-5f38-41ee-913f-4dc35f5c96d7" providerId="AD" clId="Web-{C56B4E4F-A367-465B-86BA-804569AAA4EA}" dt="2023-12-01T02:03:36.317" v="0"/>
        <pc:sldMkLst>
          <pc:docMk/>
          <pc:sldMk cId="3593952906" sldId="263"/>
        </pc:sldMkLst>
      </pc:sldChg>
    </pc:docChg>
  </pc:docChgLst>
  <pc:docChgLst>
    <pc:chgData name="Ishan Ganguly (Student)" userId="S::ishan.ganguly.2023@uni.strath.ac.uk::b86367a3-5dad-4791-9db7-38d9b4c4f494" providerId="AD" clId="Web-{5C7F57C3-3A5B-46B7-AE9A-6F2023FC3553}"/>
    <pc:docChg chg="modSld sldOrd addMainMaster delMainMaster">
      <pc:chgData name="Ishan Ganguly (Student)" userId="S::ishan.ganguly.2023@uni.strath.ac.uk::b86367a3-5dad-4791-9db7-38d9b4c4f494" providerId="AD" clId="Web-{5C7F57C3-3A5B-46B7-AE9A-6F2023FC3553}" dt="2023-11-30T20:06:06.805" v="136" actId="20577"/>
      <pc:docMkLst>
        <pc:docMk/>
      </pc:docMkLst>
      <pc:sldChg chg="modSp mod modClrScheme chgLayout">
        <pc:chgData name="Ishan Ganguly (Student)" userId="S::ishan.ganguly.2023@uni.strath.ac.uk::b86367a3-5dad-4791-9db7-38d9b4c4f494" providerId="AD" clId="Web-{5C7F57C3-3A5B-46B7-AE9A-6F2023FC3553}" dt="2023-11-30T19:51:51.453" v="1"/>
        <pc:sldMkLst>
          <pc:docMk/>
          <pc:sldMk cId="2683141520" sldId="256"/>
        </pc:sldMkLst>
        <pc:spChg chg="mod ord">
          <ac:chgData name="Ishan Ganguly (Student)" userId="S::ishan.ganguly.2023@uni.strath.ac.uk::b86367a3-5dad-4791-9db7-38d9b4c4f494" providerId="AD" clId="Web-{5C7F57C3-3A5B-46B7-AE9A-6F2023FC3553}" dt="2023-11-30T19:51:51.453" v="1"/>
          <ac:spMkLst>
            <pc:docMk/>
            <pc:sldMk cId="2683141520" sldId="256"/>
            <ac:spMk id="2" creationId="{D5A16CF3-D628-AC75-B3D1-52B20E48A411}"/>
          </ac:spMkLst>
        </pc:spChg>
        <pc:spChg chg="mod ord">
          <ac:chgData name="Ishan Ganguly (Student)" userId="S::ishan.ganguly.2023@uni.strath.ac.uk::b86367a3-5dad-4791-9db7-38d9b4c4f494" providerId="AD" clId="Web-{5C7F57C3-3A5B-46B7-AE9A-6F2023FC3553}" dt="2023-11-30T19:51:51.453" v="1"/>
          <ac:spMkLst>
            <pc:docMk/>
            <pc:sldMk cId="2683141520" sldId="256"/>
            <ac:spMk id="3" creationId="{82E8BCA9-3B96-2B51-1034-CCF94462EF03}"/>
          </ac:spMkLst>
        </pc:spChg>
      </pc:sldChg>
      <pc:sldChg chg="addSp delSp modSp mod ord setBg modClrScheme chgLayout">
        <pc:chgData name="Ishan Ganguly (Student)" userId="S::ishan.ganguly.2023@uni.strath.ac.uk::b86367a3-5dad-4791-9db7-38d9b4c4f494" providerId="AD" clId="Web-{5C7F57C3-3A5B-46B7-AE9A-6F2023FC3553}" dt="2023-11-30T20:02:00.684" v="104"/>
        <pc:sldMkLst>
          <pc:docMk/>
          <pc:sldMk cId="3761102066" sldId="257"/>
        </pc:sldMkLst>
        <pc:spChg chg="mod">
          <ac:chgData name="Ishan Ganguly (Student)" userId="S::ishan.ganguly.2023@uni.strath.ac.uk::b86367a3-5dad-4791-9db7-38d9b4c4f494" providerId="AD" clId="Web-{5C7F57C3-3A5B-46B7-AE9A-6F2023FC3553}" dt="2023-11-30T20:00:39.071" v="100" actId="14100"/>
          <ac:spMkLst>
            <pc:docMk/>
            <pc:sldMk cId="3761102066" sldId="257"/>
            <ac:spMk id="2" creationId="{75864945-2B05-CECD-6CDD-EC484A08A85F}"/>
          </ac:spMkLst>
        </pc:spChg>
        <pc:spChg chg="add mod">
          <ac:chgData name="Ishan Ganguly (Student)" userId="S::ishan.ganguly.2023@uni.strath.ac.uk::b86367a3-5dad-4791-9db7-38d9b4c4f494" providerId="AD" clId="Web-{5C7F57C3-3A5B-46B7-AE9A-6F2023FC3553}" dt="2023-11-30T20:00:23.211" v="96" actId="20577"/>
          <ac:spMkLst>
            <pc:docMk/>
            <pc:sldMk cId="3761102066" sldId="257"/>
            <ac:spMk id="3" creationId="{FC5C15BB-80B5-8889-C94B-7E0A9193B1D8}"/>
          </ac:spMkLst>
        </pc:spChg>
        <pc:spChg chg="add del">
          <ac:chgData name="Ishan Ganguly (Student)" userId="S::ishan.ganguly.2023@uni.strath.ac.uk::b86367a3-5dad-4791-9db7-38d9b4c4f494" providerId="AD" clId="Web-{5C7F57C3-3A5B-46B7-AE9A-6F2023FC3553}" dt="2023-11-30T19:56:57.561" v="45"/>
          <ac:spMkLst>
            <pc:docMk/>
            <pc:sldMk cId="3761102066" sldId="257"/>
            <ac:spMk id="8" creationId="{AE3A741D-C19B-960A-5803-1C5887147820}"/>
          </ac:spMkLst>
        </pc:spChg>
        <pc:spChg chg="add del">
          <ac:chgData name="Ishan Ganguly (Student)" userId="S::ishan.ganguly.2023@uni.strath.ac.uk::b86367a3-5dad-4791-9db7-38d9b4c4f494" providerId="AD" clId="Web-{5C7F57C3-3A5B-46B7-AE9A-6F2023FC3553}" dt="2023-11-30T19:56:57.561" v="45"/>
          <ac:spMkLst>
            <pc:docMk/>
            <pc:sldMk cId="3761102066" sldId="257"/>
            <ac:spMk id="10" creationId="{DC39DE25-0E4E-0AA7-0932-1D78C2372786}"/>
          </ac:spMkLst>
        </pc:spChg>
        <pc:spChg chg="add del">
          <ac:chgData name="Ishan Ganguly (Student)" userId="S::ishan.ganguly.2023@uni.strath.ac.uk::b86367a3-5dad-4791-9db7-38d9b4c4f494" providerId="AD" clId="Web-{5C7F57C3-3A5B-46B7-AE9A-6F2023FC3553}" dt="2023-11-30T19:56:57.561" v="45"/>
          <ac:spMkLst>
            <pc:docMk/>
            <pc:sldMk cId="3761102066" sldId="257"/>
            <ac:spMk id="12" creationId="{8D6EA299-0840-6DEA-E670-C49AEBC87E89}"/>
          </ac:spMkLst>
        </pc:spChg>
        <pc:spChg chg="add">
          <ac:chgData name="Ishan Ganguly (Student)" userId="S::ishan.ganguly.2023@uni.strath.ac.uk::b86367a3-5dad-4791-9db7-38d9b4c4f494" providerId="AD" clId="Web-{5C7F57C3-3A5B-46B7-AE9A-6F2023FC3553}" dt="2023-11-30T19:56:57.561" v="45"/>
          <ac:spMkLst>
            <pc:docMk/>
            <pc:sldMk cId="3761102066" sldId="257"/>
            <ac:spMk id="17" creationId="{79BB35BC-D5C2-4C8B-A22A-A71E6191913B}"/>
          </ac:spMkLst>
        </pc:spChg>
        <pc:picChg chg="add mod">
          <ac:chgData name="Ishan Ganguly (Student)" userId="S::ishan.ganguly.2023@uni.strath.ac.uk::b86367a3-5dad-4791-9db7-38d9b4c4f494" providerId="AD" clId="Web-{5C7F57C3-3A5B-46B7-AE9A-6F2023FC3553}" dt="2023-11-30T19:56:57.561" v="45"/>
          <ac:picMkLst>
            <pc:docMk/>
            <pc:sldMk cId="3761102066" sldId="257"/>
            <ac:picMk id="4" creationId="{6DE02C87-1CEE-A54D-FFED-5FBB5F9F797F}"/>
          </ac:picMkLst>
        </pc:picChg>
      </pc:sldChg>
      <pc:sldChg chg="addSp modSp mod ord setBg modClrScheme chgLayout">
        <pc:chgData name="Ishan Ganguly (Student)" userId="S::ishan.ganguly.2023@uni.strath.ac.uk::b86367a3-5dad-4791-9db7-38d9b4c4f494" providerId="AD" clId="Web-{5C7F57C3-3A5B-46B7-AE9A-6F2023FC3553}" dt="2023-11-30T19:55:14.697" v="24" actId="14100"/>
        <pc:sldMkLst>
          <pc:docMk/>
          <pc:sldMk cId="2004590291" sldId="258"/>
        </pc:sldMkLst>
        <pc:spChg chg="mod">
          <ac:chgData name="Ishan Ganguly (Student)" userId="S::ishan.ganguly.2023@uni.strath.ac.uk::b86367a3-5dad-4791-9db7-38d9b4c4f494" providerId="AD" clId="Web-{5C7F57C3-3A5B-46B7-AE9A-6F2023FC3553}" dt="2023-11-30T19:55:14.697" v="24" actId="14100"/>
          <ac:spMkLst>
            <pc:docMk/>
            <pc:sldMk cId="2004590291" sldId="258"/>
            <ac:spMk id="2" creationId="{75864945-2B05-CECD-6CDD-EC484A08A85F}"/>
          </ac:spMkLst>
        </pc:spChg>
        <pc:spChg chg="add mod">
          <ac:chgData name="Ishan Ganguly (Student)" userId="S::ishan.ganguly.2023@uni.strath.ac.uk::b86367a3-5dad-4791-9db7-38d9b4c4f494" providerId="AD" clId="Web-{5C7F57C3-3A5B-46B7-AE9A-6F2023FC3553}" dt="2023-11-30T19:54:22.023" v="21" actId="20577"/>
          <ac:spMkLst>
            <pc:docMk/>
            <pc:sldMk cId="2004590291" sldId="258"/>
            <ac:spMk id="3" creationId="{C3182F8D-1E65-0028-7BC4-D6DC7E149FC0}"/>
          </ac:spMkLst>
        </pc:spChg>
        <pc:spChg chg="add">
          <ac:chgData name="Ishan Ganguly (Student)" userId="S::ishan.ganguly.2023@uni.strath.ac.uk::b86367a3-5dad-4791-9db7-38d9b4c4f494" providerId="AD" clId="Web-{5C7F57C3-3A5B-46B7-AE9A-6F2023FC3553}" dt="2023-11-30T19:52:05.845" v="3"/>
          <ac:spMkLst>
            <pc:docMk/>
            <pc:sldMk cId="2004590291" sldId="258"/>
            <ac:spMk id="8" creationId="{9F7D5CDA-D291-4307-BF55-1381FED29634}"/>
          </ac:spMkLst>
        </pc:spChg>
        <pc:spChg chg="add">
          <ac:chgData name="Ishan Ganguly (Student)" userId="S::ishan.ganguly.2023@uni.strath.ac.uk::b86367a3-5dad-4791-9db7-38d9b4c4f494" providerId="AD" clId="Web-{5C7F57C3-3A5B-46B7-AE9A-6F2023FC3553}" dt="2023-11-30T19:52:05.845" v="3"/>
          <ac:spMkLst>
            <pc:docMk/>
            <pc:sldMk cId="2004590291" sldId="258"/>
            <ac:spMk id="10" creationId="{59B296B9-C5A5-4E4F-9B60-C907B5F1466C}"/>
          </ac:spMkLst>
        </pc:spChg>
        <pc:spChg chg="add">
          <ac:chgData name="Ishan Ganguly (Student)" userId="S::ishan.ganguly.2023@uni.strath.ac.uk::b86367a3-5dad-4791-9db7-38d9b4c4f494" providerId="AD" clId="Web-{5C7F57C3-3A5B-46B7-AE9A-6F2023FC3553}" dt="2023-11-30T19:52:05.845" v="3"/>
          <ac:spMkLst>
            <pc:docMk/>
            <pc:sldMk cId="2004590291" sldId="258"/>
            <ac:spMk id="12" creationId="{D0300FD3-5AF1-6305-15FA-9078072672E2}"/>
          </ac:spMkLst>
        </pc:spChg>
        <pc:picChg chg="add">
          <ac:chgData name="Ishan Ganguly (Student)" userId="S::ishan.ganguly.2023@uni.strath.ac.uk::b86367a3-5dad-4791-9db7-38d9b4c4f494" providerId="AD" clId="Web-{5C7F57C3-3A5B-46B7-AE9A-6F2023FC3553}" dt="2023-11-30T19:52:05.845" v="3"/>
          <ac:picMkLst>
            <pc:docMk/>
            <pc:sldMk cId="2004590291" sldId="258"/>
            <ac:picMk id="4" creationId="{64D82EED-212A-9072-FC37-9ED2E8341103}"/>
          </ac:picMkLst>
        </pc:picChg>
      </pc:sldChg>
      <pc:sldChg chg="addSp delSp modSp mod ord setBg modClrScheme chgLayout">
        <pc:chgData name="Ishan Ganguly (Student)" userId="S::ishan.ganguly.2023@uni.strath.ac.uk::b86367a3-5dad-4791-9db7-38d9b4c4f494" providerId="AD" clId="Web-{5C7F57C3-3A5B-46B7-AE9A-6F2023FC3553}" dt="2023-11-30T20:06:06.805" v="136" actId="20577"/>
        <pc:sldMkLst>
          <pc:docMk/>
          <pc:sldMk cId="3121509395" sldId="259"/>
        </pc:sldMkLst>
        <pc:spChg chg="mod">
          <ac:chgData name="Ishan Ganguly (Student)" userId="S::ishan.ganguly.2023@uni.strath.ac.uk::b86367a3-5dad-4791-9db7-38d9b4c4f494" providerId="AD" clId="Web-{5C7F57C3-3A5B-46B7-AE9A-6F2023FC3553}" dt="2023-11-30T19:57:03.186" v="46"/>
          <ac:spMkLst>
            <pc:docMk/>
            <pc:sldMk cId="3121509395" sldId="259"/>
            <ac:spMk id="2" creationId="{75864945-2B05-CECD-6CDD-EC484A08A85F}"/>
          </ac:spMkLst>
        </pc:spChg>
        <pc:spChg chg="add mod ord">
          <ac:chgData name="Ishan Ganguly (Student)" userId="S::ishan.ganguly.2023@uni.strath.ac.uk::b86367a3-5dad-4791-9db7-38d9b4c4f494" providerId="AD" clId="Web-{5C7F57C3-3A5B-46B7-AE9A-6F2023FC3553}" dt="2023-11-30T20:06:06.805" v="136" actId="20577"/>
          <ac:spMkLst>
            <pc:docMk/>
            <pc:sldMk cId="3121509395" sldId="259"/>
            <ac:spMk id="3" creationId="{45CD5B59-885A-89AF-2CE3-A9B3B23BA6EA}"/>
          </ac:spMkLst>
        </pc:spChg>
        <pc:spChg chg="add del">
          <ac:chgData name="Ishan Ganguly (Student)" userId="S::ishan.ganguly.2023@uni.strath.ac.uk::b86367a3-5dad-4791-9db7-38d9b4c4f494" providerId="AD" clId="Web-{5C7F57C3-3A5B-46B7-AE9A-6F2023FC3553}" dt="2023-11-30T19:57:03.186" v="46"/>
          <ac:spMkLst>
            <pc:docMk/>
            <pc:sldMk cId="3121509395" sldId="259"/>
            <ac:spMk id="8" creationId="{9F7D5CDA-D291-4307-BF55-1381FED29634}"/>
          </ac:spMkLst>
        </pc:spChg>
        <pc:spChg chg="add del">
          <ac:chgData name="Ishan Ganguly (Student)" userId="S::ishan.ganguly.2023@uni.strath.ac.uk::b86367a3-5dad-4791-9db7-38d9b4c4f494" providerId="AD" clId="Web-{5C7F57C3-3A5B-46B7-AE9A-6F2023FC3553}" dt="2023-11-30T19:57:03.186" v="46"/>
          <ac:spMkLst>
            <pc:docMk/>
            <pc:sldMk cId="3121509395" sldId="259"/>
            <ac:spMk id="10" creationId="{59B296B9-C5A5-4E4F-9B60-C907B5F1466C}"/>
          </ac:spMkLst>
        </pc:spChg>
        <pc:spChg chg="add del">
          <ac:chgData name="Ishan Ganguly (Student)" userId="S::ishan.ganguly.2023@uni.strath.ac.uk::b86367a3-5dad-4791-9db7-38d9b4c4f494" providerId="AD" clId="Web-{5C7F57C3-3A5B-46B7-AE9A-6F2023FC3553}" dt="2023-11-30T19:57:03.186" v="46"/>
          <ac:spMkLst>
            <pc:docMk/>
            <pc:sldMk cId="3121509395" sldId="259"/>
            <ac:spMk id="12" creationId="{D0300FD3-5AF1-6305-15FA-9078072672E2}"/>
          </ac:spMkLst>
        </pc:spChg>
        <pc:spChg chg="add">
          <ac:chgData name="Ishan Ganguly (Student)" userId="S::ishan.ganguly.2023@uni.strath.ac.uk::b86367a3-5dad-4791-9db7-38d9b4c4f494" providerId="AD" clId="Web-{5C7F57C3-3A5B-46B7-AE9A-6F2023FC3553}" dt="2023-11-30T19:57:03.186" v="46"/>
          <ac:spMkLst>
            <pc:docMk/>
            <pc:sldMk cId="3121509395" sldId="259"/>
            <ac:spMk id="17" creationId="{79BB35BC-D5C2-4C8B-A22A-A71E6191913B}"/>
          </ac:spMkLst>
        </pc:spChg>
        <pc:picChg chg="add mod">
          <ac:chgData name="Ishan Ganguly (Student)" userId="S::ishan.ganguly.2023@uni.strath.ac.uk::b86367a3-5dad-4791-9db7-38d9b4c4f494" providerId="AD" clId="Web-{5C7F57C3-3A5B-46B7-AE9A-6F2023FC3553}" dt="2023-11-30T19:57:03.186" v="46"/>
          <ac:picMkLst>
            <pc:docMk/>
            <pc:sldMk cId="3121509395" sldId="259"/>
            <ac:picMk id="4" creationId="{470CC626-6D5C-350E-C7EE-10E36B2BE709}"/>
          </ac:picMkLst>
        </pc:picChg>
      </pc:sldChg>
      <pc:sldChg chg="addSp delSp modSp mod ord setBg modClrScheme chgLayout">
        <pc:chgData name="Ishan Ganguly (Student)" userId="S::ishan.ganguly.2023@uni.strath.ac.uk::b86367a3-5dad-4791-9db7-38d9b4c4f494" providerId="AD" clId="Web-{5C7F57C3-3A5B-46B7-AE9A-6F2023FC3553}" dt="2023-11-30T20:01:40.808" v="103"/>
        <pc:sldMkLst>
          <pc:docMk/>
          <pc:sldMk cId="1929179432" sldId="260"/>
        </pc:sldMkLst>
        <pc:spChg chg="mod">
          <ac:chgData name="Ishan Ganguly (Student)" userId="S::ishan.ganguly.2023@uni.strath.ac.uk::b86367a3-5dad-4791-9db7-38d9b4c4f494" providerId="AD" clId="Web-{5C7F57C3-3A5B-46B7-AE9A-6F2023FC3553}" dt="2023-11-30T19:59:16.864" v="92" actId="14100"/>
          <ac:spMkLst>
            <pc:docMk/>
            <pc:sldMk cId="1929179432" sldId="260"/>
            <ac:spMk id="2" creationId="{75864945-2B05-CECD-6CDD-EC484A08A85F}"/>
          </ac:spMkLst>
        </pc:spChg>
        <pc:spChg chg="add mod ord">
          <ac:chgData name="Ishan Ganguly (Student)" userId="S::ishan.ganguly.2023@uni.strath.ac.uk::b86367a3-5dad-4791-9db7-38d9b4c4f494" providerId="AD" clId="Web-{5C7F57C3-3A5B-46B7-AE9A-6F2023FC3553}" dt="2023-11-30T19:58:44.910" v="85"/>
          <ac:spMkLst>
            <pc:docMk/>
            <pc:sldMk cId="1929179432" sldId="260"/>
            <ac:spMk id="3" creationId="{34143F3F-FD0C-E975-C9F0-47F1482F86A2}"/>
          </ac:spMkLst>
        </pc:spChg>
        <pc:spChg chg="add mod">
          <ac:chgData name="Ishan Ganguly (Student)" userId="S::ishan.ganguly.2023@uni.strath.ac.uk::b86367a3-5dad-4791-9db7-38d9b4c4f494" providerId="AD" clId="Web-{5C7F57C3-3A5B-46B7-AE9A-6F2023FC3553}" dt="2023-11-30T19:59:07.442" v="91" actId="20577"/>
          <ac:spMkLst>
            <pc:docMk/>
            <pc:sldMk cId="1929179432" sldId="260"/>
            <ac:spMk id="5" creationId="{B36084C7-B715-48E3-4D74-97372BC051EF}"/>
          </ac:spMkLst>
        </pc:spChg>
        <pc:spChg chg="add mod">
          <ac:chgData name="Ishan Ganguly (Student)" userId="S::ishan.ganguly.2023@uni.strath.ac.uk::b86367a3-5dad-4791-9db7-38d9b4c4f494" providerId="AD" clId="Web-{5C7F57C3-3A5B-46B7-AE9A-6F2023FC3553}" dt="2023-11-30T19:58:44.910" v="85"/>
          <ac:spMkLst>
            <pc:docMk/>
            <pc:sldMk cId="1929179432" sldId="260"/>
            <ac:spMk id="8" creationId="{79BB35BC-D5C2-4C8B-A22A-A71E6191913B}"/>
          </ac:spMkLst>
        </pc:spChg>
        <pc:spChg chg="add del">
          <ac:chgData name="Ishan Ganguly (Student)" userId="S::ishan.ganguly.2023@uni.strath.ac.uk::b86367a3-5dad-4791-9db7-38d9b4c4f494" providerId="AD" clId="Web-{5C7F57C3-3A5B-46B7-AE9A-6F2023FC3553}" dt="2023-11-30T19:58:44.894" v="84"/>
          <ac:spMkLst>
            <pc:docMk/>
            <pc:sldMk cId="1929179432" sldId="260"/>
            <ac:spMk id="15" creationId="{CD8B4F24-440B-49E9-B85D-733523DC064B}"/>
          </ac:spMkLst>
        </pc:spChg>
        <pc:spChg chg="add del">
          <ac:chgData name="Ishan Ganguly (Student)" userId="S::ishan.ganguly.2023@uni.strath.ac.uk::b86367a3-5dad-4791-9db7-38d9b4c4f494" providerId="AD" clId="Web-{5C7F57C3-3A5B-46B7-AE9A-6F2023FC3553}" dt="2023-11-30T19:58:44.894" v="84"/>
          <ac:spMkLst>
            <pc:docMk/>
            <pc:sldMk cId="1929179432" sldId="260"/>
            <ac:spMk id="17" creationId="{2B97F24A-32CE-4C1C-A50D-3016B394DCFB}"/>
          </ac:spMkLst>
        </pc:spChg>
        <pc:grpChg chg="add del">
          <ac:chgData name="Ishan Ganguly (Student)" userId="S::ishan.ganguly.2023@uni.strath.ac.uk::b86367a3-5dad-4791-9db7-38d9b4c4f494" providerId="AD" clId="Web-{5C7F57C3-3A5B-46B7-AE9A-6F2023FC3553}" dt="2023-11-30T19:58:39.456" v="82"/>
          <ac:grpSpMkLst>
            <pc:docMk/>
            <pc:sldMk cId="1929179432" sldId="260"/>
            <ac:grpSpMk id="13" creationId="{31C49F18-8757-4E87-5C2E-9D6D7B82BA3B}"/>
          </ac:grpSpMkLst>
        </pc:grpChg>
        <pc:grpChg chg="add">
          <ac:chgData name="Ishan Ganguly (Student)" userId="S::ishan.ganguly.2023@uni.strath.ac.uk::b86367a3-5dad-4791-9db7-38d9b4c4f494" providerId="AD" clId="Web-{5C7F57C3-3A5B-46B7-AE9A-6F2023FC3553}" dt="2023-11-30T19:58:44.910" v="85"/>
          <ac:grpSpMkLst>
            <pc:docMk/>
            <pc:sldMk cId="1929179432" sldId="260"/>
            <ac:grpSpMk id="19" creationId="{31C49F18-8757-4E87-5C2E-9D6D7B82BA3B}"/>
          </ac:grpSpMkLst>
        </pc:grpChg>
        <pc:picChg chg="add mod">
          <ac:chgData name="Ishan Ganguly (Student)" userId="S::ishan.ganguly.2023@uni.strath.ac.uk::b86367a3-5dad-4791-9db7-38d9b4c4f494" providerId="AD" clId="Web-{5C7F57C3-3A5B-46B7-AE9A-6F2023FC3553}" dt="2023-11-30T19:58:44.910" v="85"/>
          <ac:picMkLst>
            <pc:docMk/>
            <pc:sldMk cId="1929179432" sldId="260"/>
            <ac:picMk id="4" creationId="{D1C24D0F-21A6-8F08-C23D-DA79A195FD9D}"/>
          </ac:picMkLst>
        </pc:picChg>
      </pc:sldChg>
      <pc:sldChg chg="addSp delSp modSp mod ord setBg modClrScheme chgLayout">
        <pc:chgData name="Ishan Ganguly (Student)" userId="S::ishan.ganguly.2023@uni.strath.ac.uk::b86367a3-5dad-4791-9db7-38d9b4c4f494" providerId="AD" clId="Web-{5C7F57C3-3A5B-46B7-AE9A-6F2023FC3553}" dt="2023-11-30T20:05:05.036" v="107"/>
        <pc:sldMkLst>
          <pc:docMk/>
          <pc:sldMk cId="4171829437" sldId="261"/>
        </pc:sldMkLst>
        <pc:spChg chg="mod ord">
          <ac:chgData name="Ishan Ganguly (Student)" userId="S::ishan.ganguly.2023@uni.strath.ac.uk::b86367a3-5dad-4791-9db7-38d9b4c4f494" providerId="AD" clId="Web-{5C7F57C3-3A5B-46B7-AE9A-6F2023FC3553}" dt="2023-11-30T19:57:40.344" v="56"/>
          <ac:spMkLst>
            <pc:docMk/>
            <pc:sldMk cId="4171829437" sldId="261"/>
            <ac:spMk id="2" creationId="{75864945-2B05-CECD-6CDD-EC484A08A85F}"/>
          </ac:spMkLst>
        </pc:spChg>
        <pc:spChg chg="add mod ord">
          <ac:chgData name="Ishan Ganguly (Student)" userId="S::ishan.ganguly.2023@uni.strath.ac.uk::b86367a3-5dad-4791-9db7-38d9b4c4f494" providerId="AD" clId="Web-{5C7F57C3-3A5B-46B7-AE9A-6F2023FC3553}" dt="2023-11-30T19:57:40.344" v="56"/>
          <ac:spMkLst>
            <pc:docMk/>
            <pc:sldMk cId="4171829437" sldId="261"/>
            <ac:spMk id="3" creationId="{C37C1AB9-60C5-87C9-499D-BF2C2A6DB236}"/>
          </ac:spMkLst>
        </pc:spChg>
        <pc:spChg chg="add del">
          <ac:chgData name="Ishan Ganguly (Student)" userId="S::ishan.ganguly.2023@uni.strath.ac.uk::b86367a3-5dad-4791-9db7-38d9b4c4f494" providerId="AD" clId="Web-{5C7F57C3-3A5B-46B7-AE9A-6F2023FC3553}" dt="2023-11-30T19:57:40.344" v="56"/>
          <ac:spMkLst>
            <pc:docMk/>
            <pc:sldMk cId="4171829437" sldId="261"/>
            <ac:spMk id="8" creationId="{3AFE8227-C443-417B-BA91-520EB1EF4559}"/>
          </ac:spMkLst>
        </pc:spChg>
        <pc:spChg chg="add del">
          <ac:chgData name="Ishan Ganguly (Student)" userId="S::ishan.ganguly.2023@uni.strath.ac.uk::b86367a3-5dad-4791-9db7-38d9b4c4f494" providerId="AD" clId="Web-{5C7F57C3-3A5B-46B7-AE9A-6F2023FC3553}" dt="2023-11-30T19:57:40.344" v="56"/>
          <ac:spMkLst>
            <pc:docMk/>
            <pc:sldMk cId="4171829437" sldId="261"/>
            <ac:spMk id="10" creationId="{907741FC-B544-4A6E-B831-6789D042333D}"/>
          </ac:spMkLst>
        </pc:spChg>
        <pc:spChg chg="add del">
          <ac:chgData name="Ishan Ganguly (Student)" userId="S::ishan.ganguly.2023@uni.strath.ac.uk::b86367a3-5dad-4791-9db7-38d9b4c4f494" providerId="AD" clId="Web-{5C7F57C3-3A5B-46B7-AE9A-6F2023FC3553}" dt="2023-11-30T19:57:40.344" v="56"/>
          <ac:spMkLst>
            <pc:docMk/>
            <pc:sldMk cId="4171829437" sldId="261"/>
            <ac:spMk id="12" creationId="{3F0BE7ED-7814-4273-B18A-F26CC0380380}"/>
          </ac:spMkLst>
        </pc:spChg>
        <pc:spChg chg="add del">
          <ac:chgData name="Ishan Ganguly (Student)" userId="S::ishan.ganguly.2023@uni.strath.ac.uk::b86367a3-5dad-4791-9db7-38d9b4c4f494" providerId="AD" clId="Web-{5C7F57C3-3A5B-46B7-AE9A-6F2023FC3553}" dt="2023-11-30T19:57:40.344" v="55"/>
          <ac:spMkLst>
            <pc:docMk/>
            <pc:sldMk cId="4171829437" sldId="261"/>
            <ac:spMk id="17" creationId="{79BB35BC-D5C2-4C8B-A22A-A71E6191913B}"/>
          </ac:spMkLst>
        </pc:spChg>
        <pc:spChg chg="add">
          <ac:chgData name="Ishan Ganguly (Student)" userId="S::ishan.ganguly.2023@uni.strath.ac.uk::b86367a3-5dad-4791-9db7-38d9b4c4f494" providerId="AD" clId="Web-{5C7F57C3-3A5B-46B7-AE9A-6F2023FC3553}" dt="2023-11-30T19:57:40.344" v="56"/>
          <ac:spMkLst>
            <pc:docMk/>
            <pc:sldMk cId="4171829437" sldId="261"/>
            <ac:spMk id="19" creationId="{1CDD8E39-EA14-4679-9655-1BFF5A7B63EE}"/>
          </ac:spMkLst>
        </pc:spChg>
        <pc:picChg chg="add mod">
          <ac:chgData name="Ishan Ganguly (Student)" userId="S::ishan.ganguly.2023@uni.strath.ac.uk::b86367a3-5dad-4791-9db7-38d9b4c4f494" providerId="AD" clId="Web-{5C7F57C3-3A5B-46B7-AE9A-6F2023FC3553}" dt="2023-11-30T19:57:40.344" v="56"/>
          <ac:picMkLst>
            <pc:docMk/>
            <pc:sldMk cId="4171829437" sldId="261"/>
            <ac:picMk id="4" creationId="{614443D5-3262-8382-EFF5-80032384CF1F}"/>
          </ac:picMkLst>
        </pc:picChg>
      </pc:sldChg>
      <pc:sldChg chg="addSp modSp mod setBg modClrScheme chgLayout">
        <pc:chgData name="Ishan Ganguly (Student)" userId="S::ishan.ganguly.2023@uni.strath.ac.uk::b86367a3-5dad-4791-9db7-38d9b4c4f494" providerId="AD" clId="Web-{5C7F57C3-3A5B-46B7-AE9A-6F2023FC3553}" dt="2023-11-30T19:53:12.254" v="7"/>
        <pc:sldMkLst>
          <pc:docMk/>
          <pc:sldMk cId="926309993" sldId="262"/>
        </pc:sldMkLst>
        <pc:spChg chg="mod">
          <ac:chgData name="Ishan Ganguly (Student)" userId="S::ishan.ganguly.2023@uni.strath.ac.uk::b86367a3-5dad-4791-9db7-38d9b4c4f494" providerId="AD" clId="Web-{5C7F57C3-3A5B-46B7-AE9A-6F2023FC3553}" dt="2023-11-30T19:53:12.254" v="7"/>
          <ac:spMkLst>
            <pc:docMk/>
            <pc:sldMk cId="926309993" sldId="262"/>
            <ac:spMk id="3" creationId="{16C5AF26-0FAC-A69B-170F-653FCB798BFB}"/>
          </ac:spMkLst>
        </pc:spChg>
        <pc:spChg chg="add">
          <ac:chgData name="Ishan Ganguly (Student)" userId="S::ishan.ganguly.2023@uni.strath.ac.uk::b86367a3-5dad-4791-9db7-38d9b4c4f494" providerId="AD" clId="Web-{5C7F57C3-3A5B-46B7-AE9A-6F2023FC3553}" dt="2023-11-30T19:53:12.254" v="7"/>
          <ac:spMkLst>
            <pc:docMk/>
            <pc:sldMk cId="926309993" sldId="262"/>
            <ac:spMk id="9" creationId="{79BB35BC-D5C2-4C8B-A22A-A71E6191913B}"/>
          </ac:spMkLst>
        </pc:spChg>
        <pc:picChg chg="add">
          <ac:chgData name="Ishan Ganguly (Student)" userId="S::ishan.ganguly.2023@uni.strath.ac.uk::b86367a3-5dad-4791-9db7-38d9b4c4f494" providerId="AD" clId="Web-{5C7F57C3-3A5B-46B7-AE9A-6F2023FC3553}" dt="2023-11-30T19:53:12.254" v="7"/>
          <ac:picMkLst>
            <pc:docMk/>
            <pc:sldMk cId="926309993" sldId="262"/>
            <ac:picMk id="5" creationId="{F62A5353-21A5-2190-6BA3-DE96B4996AF2}"/>
          </ac:picMkLst>
        </pc:picChg>
      </pc:sldChg>
      <pc:sldMasterChg chg="del delSldLayout">
        <pc:chgData name="Ishan Ganguly (Student)" userId="S::ishan.ganguly.2023@uni.strath.ac.uk::b86367a3-5dad-4791-9db7-38d9b4c4f494" providerId="AD" clId="Web-{5C7F57C3-3A5B-46B7-AE9A-6F2023FC3553}" dt="2023-11-30T19:51:51.453" v="1"/>
        <pc:sldMasterMkLst>
          <pc:docMk/>
          <pc:sldMasterMk cId="113375746" sldId="2147483648"/>
        </pc:sldMasterMkLst>
        <pc:sldLayoutChg chg="del">
          <pc:chgData name="Ishan Ganguly (Student)" userId="S::ishan.ganguly.2023@uni.strath.ac.uk::b86367a3-5dad-4791-9db7-38d9b4c4f494" providerId="AD" clId="Web-{5C7F57C3-3A5B-46B7-AE9A-6F2023FC3553}" dt="2023-11-30T19:51:51.453" v="1"/>
          <pc:sldLayoutMkLst>
            <pc:docMk/>
            <pc:sldMasterMk cId="113375746" sldId="2147483648"/>
            <pc:sldLayoutMk cId="862248418" sldId="2147483649"/>
          </pc:sldLayoutMkLst>
        </pc:sldLayoutChg>
        <pc:sldLayoutChg chg="del">
          <pc:chgData name="Ishan Ganguly (Student)" userId="S::ishan.ganguly.2023@uni.strath.ac.uk::b86367a3-5dad-4791-9db7-38d9b4c4f494" providerId="AD" clId="Web-{5C7F57C3-3A5B-46B7-AE9A-6F2023FC3553}" dt="2023-11-30T19:51:51.453" v="1"/>
          <pc:sldLayoutMkLst>
            <pc:docMk/>
            <pc:sldMasterMk cId="113375746" sldId="2147483648"/>
            <pc:sldLayoutMk cId="1430472206" sldId="2147483650"/>
          </pc:sldLayoutMkLst>
        </pc:sldLayoutChg>
        <pc:sldLayoutChg chg="del">
          <pc:chgData name="Ishan Ganguly (Student)" userId="S::ishan.ganguly.2023@uni.strath.ac.uk::b86367a3-5dad-4791-9db7-38d9b4c4f494" providerId="AD" clId="Web-{5C7F57C3-3A5B-46B7-AE9A-6F2023FC3553}" dt="2023-11-30T19:51:51.453" v="1"/>
          <pc:sldLayoutMkLst>
            <pc:docMk/>
            <pc:sldMasterMk cId="113375746" sldId="2147483648"/>
            <pc:sldLayoutMk cId="3877846321" sldId="2147483651"/>
          </pc:sldLayoutMkLst>
        </pc:sldLayoutChg>
        <pc:sldLayoutChg chg="del">
          <pc:chgData name="Ishan Ganguly (Student)" userId="S::ishan.ganguly.2023@uni.strath.ac.uk::b86367a3-5dad-4791-9db7-38d9b4c4f494" providerId="AD" clId="Web-{5C7F57C3-3A5B-46B7-AE9A-6F2023FC3553}" dt="2023-11-30T19:51:51.453" v="1"/>
          <pc:sldLayoutMkLst>
            <pc:docMk/>
            <pc:sldMasterMk cId="113375746" sldId="2147483648"/>
            <pc:sldLayoutMk cId="476932191" sldId="2147483652"/>
          </pc:sldLayoutMkLst>
        </pc:sldLayoutChg>
        <pc:sldLayoutChg chg="del">
          <pc:chgData name="Ishan Ganguly (Student)" userId="S::ishan.ganguly.2023@uni.strath.ac.uk::b86367a3-5dad-4791-9db7-38d9b4c4f494" providerId="AD" clId="Web-{5C7F57C3-3A5B-46B7-AE9A-6F2023FC3553}" dt="2023-11-30T19:51:51.453" v="1"/>
          <pc:sldLayoutMkLst>
            <pc:docMk/>
            <pc:sldMasterMk cId="113375746" sldId="2147483648"/>
            <pc:sldLayoutMk cId="2514702519" sldId="2147483653"/>
          </pc:sldLayoutMkLst>
        </pc:sldLayoutChg>
        <pc:sldLayoutChg chg="del">
          <pc:chgData name="Ishan Ganguly (Student)" userId="S::ishan.ganguly.2023@uni.strath.ac.uk::b86367a3-5dad-4791-9db7-38d9b4c4f494" providerId="AD" clId="Web-{5C7F57C3-3A5B-46B7-AE9A-6F2023FC3553}" dt="2023-11-30T19:51:51.453" v="1"/>
          <pc:sldLayoutMkLst>
            <pc:docMk/>
            <pc:sldMasterMk cId="113375746" sldId="2147483648"/>
            <pc:sldLayoutMk cId="3591886966" sldId="2147483654"/>
          </pc:sldLayoutMkLst>
        </pc:sldLayoutChg>
        <pc:sldLayoutChg chg="del">
          <pc:chgData name="Ishan Ganguly (Student)" userId="S::ishan.ganguly.2023@uni.strath.ac.uk::b86367a3-5dad-4791-9db7-38d9b4c4f494" providerId="AD" clId="Web-{5C7F57C3-3A5B-46B7-AE9A-6F2023FC3553}" dt="2023-11-30T19:51:51.453" v="1"/>
          <pc:sldLayoutMkLst>
            <pc:docMk/>
            <pc:sldMasterMk cId="113375746" sldId="2147483648"/>
            <pc:sldLayoutMk cId="3040759900" sldId="2147483655"/>
          </pc:sldLayoutMkLst>
        </pc:sldLayoutChg>
        <pc:sldLayoutChg chg="del">
          <pc:chgData name="Ishan Ganguly (Student)" userId="S::ishan.ganguly.2023@uni.strath.ac.uk::b86367a3-5dad-4791-9db7-38d9b4c4f494" providerId="AD" clId="Web-{5C7F57C3-3A5B-46B7-AE9A-6F2023FC3553}" dt="2023-11-30T19:51:51.453" v="1"/>
          <pc:sldLayoutMkLst>
            <pc:docMk/>
            <pc:sldMasterMk cId="113375746" sldId="2147483648"/>
            <pc:sldLayoutMk cId="2698161722" sldId="2147483656"/>
          </pc:sldLayoutMkLst>
        </pc:sldLayoutChg>
        <pc:sldLayoutChg chg="del">
          <pc:chgData name="Ishan Ganguly (Student)" userId="S::ishan.ganguly.2023@uni.strath.ac.uk::b86367a3-5dad-4791-9db7-38d9b4c4f494" providerId="AD" clId="Web-{5C7F57C3-3A5B-46B7-AE9A-6F2023FC3553}" dt="2023-11-30T19:51:51.453" v="1"/>
          <pc:sldLayoutMkLst>
            <pc:docMk/>
            <pc:sldMasterMk cId="113375746" sldId="2147483648"/>
            <pc:sldLayoutMk cId="2027743311" sldId="2147483657"/>
          </pc:sldLayoutMkLst>
        </pc:sldLayoutChg>
        <pc:sldLayoutChg chg="del">
          <pc:chgData name="Ishan Ganguly (Student)" userId="S::ishan.ganguly.2023@uni.strath.ac.uk::b86367a3-5dad-4791-9db7-38d9b4c4f494" providerId="AD" clId="Web-{5C7F57C3-3A5B-46B7-AE9A-6F2023FC3553}" dt="2023-11-30T19:51:51.453" v="1"/>
          <pc:sldLayoutMkLst>
            <pc:docMk/>
            <pc:sldMasterMk cId="113375746" sldId="2147483648"/>
            <pc:sldLayoutMk cId="1202523537" sldId="2147483658"/>
          </pc:sldLayoutMkLst>
        </pc:sldLayoutChg>
        <pc:sldLayoutChg chg="del">
          <pc:chgData name="Ishan Ganguly (Student)" userId="S::ishan.ganguly.2023@uni.strath.ac.uk::b86367a3-5dad-4791-9db7-38d9b4c4f494" providerId="AD" clId="Web-{5C7F57C3-3A5B-46B7-AE9A-6F2023FC3553}" dt="2023-11-30T19:51:51.453" v="1"/>
          <pc:sldLayoutMkLst>
            <pc:docMk/>
            <pc:sldMasterMk cId="113375746" sldId="2147483648"/>
            <pc:sldLayoutMk cId="667516444" sldId="2147483659"/>
          </pc:sldLayoutMkLst>
        </pc:sldLayoutChg>
      </pc:sldMasterChg>
      <pc:sldMasterChg chg="add addSldLayout modSldLayout">
        <pc:chgData name="Ishan Ganguly (Student)" userId="S::ishan.ganguly.2023@uni.strath.ac.uk::b86367a3-5dad-4791-9db7-38d9b4c4f494" providerId="AD" clId="Web-{5C7F57C3-3A5B-46B7-AE9A-6F2023FC3553}" dt="2023-11-30T19:51:51.453" v="1"/>
        <pc:sldMasterMkLst>
          <pc:docMk/>
          <pc:sldMasterMk cId="1432481211" sldId="2147483660"/>
        </pc:sldMasterMkLst>
        <pc:sldLayoutChg chg="add mod replId">
          <pc:chgData name="Ishan Ganguly (Student)" userId="S::ishan.ganguly.2023@uni.strath.ac.uk::b86367a3-5dad-4791-9db7-38d9b4c4f494" providerId="AD" clId="Web-{5C7F57C3-3A5B-46B7-AE9A-6F2023FC3553}" dt="2023-11-30T19:51:51.453" v="1"/>
          <pc:sldLayoutMkLst>
            <pc:docMk/>
            <pc:sldMasterMk cId="1432481211" sldId="2147483660"/>
            <pc:sldLayoutMk cId="2115584106" sldId="2147483661"/>
          </pc:sldLayoutMkLst>
        </pc:sldLayoutChg>
        <pc:sldLayoutChg chg="add mod replId">
          <pc:chgData name="Ishan Ganguly (Student)" userId="S::ishan.ganguly.2023@uni.strath.ac.uk::b86367a3-5dad-4791-9db7-38d9b4c4f494" providerId="AD" clId="Web-{5C7F57C3-3A5B-46B7-AE9A-6F2023FC3553}" dt="2023-11-30T19:51:51.453" v="1"/>
          <pc:sldLayoutMkLst>
            <pc:docMk/>
            <pc:sldMasterMk cId="1432481211" sldId="2147483660"/>
            <pc:sldLayoutMk cId="3705543454" sldId="2147483662"/>
          </pc:sldLayoutMkLst>
        </pc:sldLayoutChg>
        <pc:sldLayoutChg chg="add mod replId">
          <pc:chgData name="Ishan Ganguly (Student)" userId="S::ishan.ganguly.2023@uni.strath.ac.uk::b86367a3-5dad-4791-9db7-38d9b4c4f494" providerId="AD" clId="Web-{5C7F57C3-3A5B-46B7-AE9A-6F2023FC3553}" dt="2023-11-30T19:51:51.453" v="1"/>
          <pc:sldLayoutMkLst>
            <pc:docMk/>
            <pc:sldMasterMk cId="1432481211" sldId="2147483660"/>
            <pc:sldLayoutMk cId="3002678223" sldId="2147483663"/>
          </pc:sldLayoutMkLst>
        </pc:sldLayoutChg>
        <pc:sldLayoutChg chg="add mod replId">
          <pc:chgData name="Ishan Ganguly (Student)" userId="S::ishan.ganguly.2023@uni.strath.ac.uk::b86367a3-5dad-4791-9db7-38d9b4c4f494" providerId="AD" clId="Web-{5C7F57C3-3A5B-46B7-AE9A-6F2023FC3553}" dt="2023-11-30T19:51:51.453" v="1"/>
          <pc:sldLayoutMkLst>
            <pc:docMk/>
            <pc:sldMasterMk cId="1432481211" sldId="2147483660"/>
            <pc:sldLayoutMk cId="4241556479" sldId="2147483664"/>
          </pc:sldLayoutMkLst>
        </pc:sldLayoutChg>
        <pc:sldLayoutChg chg="add mod replId">
          <pc:chgData name="Ishan Ganguly (Student)" userId="S::ishan.ganguly.2023@uni.strath.ac.uk::b86367a3-5dad-4791-9db7-38d9b4c4f494" providerId="AD" clId="Web-{5C7F57C3-3A5B-46B7-AE9A-6F2023FC3553}" dt="2023-11-30T19:51:51.453" v="1"/>
          <pc:sldLayoutMkLst>
            <pc:docMk/>
            <pc:sldMasterMk cId="1432481211" sldId="2147483660"/>
            <pc:sldLayoutMk cId="112752251" sldId="2147483665"/>
          </pc:sldLayoutMkLst>
        </pc:sldLayoutChg>
        <pc:sldLayoutChg chg="add mod replId">
          <pc:chgData name="Ishan Ganguly (Student)" userId="S::ishan.ganguly.2023@uni.strath.ac.uk::b86367a3-5dad-4791-9db7-38d9b4c4f494" providerId="AD" clId="Web-{5C7F57C3-3A5B-46B7-AE9A-6F2023FC3553}" dt="2023-11-30T19:51:51.453" v="1"/>
          <pc:sldLayoutMkLst>
            <pc:docMk/>
            <pc:sldMasterMk cId="1432481211" sldId="2147483660"/>
            <pc:sldLayoutMk cId="2083594885" sldId="2147483666"/>
          </pc:sldLayoutMkLst>
        </pc:sldLayoutChg>
        <pc:sldLayoutChg chg="add mod replId">
          <pc:chgData name="Ishan Ganguly (Student)" userId="S::ishan.ganguly.2023@uni.strath.ac.uk::b86367a3-5dad-4791-9db7-38d9b4c4f494" providerId="AD" clId="Web-{5C7F57C3-3A5B-46B7-AE9A-6F2023FC3553}" dt="2023-11-30T19:51:51.453" v="1"/>
          <pc:sldLayoutMkLst>
            <pc:docMk/>
            <pc:sldMasterMk cId="1432481211" sldId="2147483660"/>
            <pc:sldLayoutMk cId="1821368877" sldId="2147483667"/>
          </pc:sldLayoutMkLst>
        </pc:sldLayoutChg>
        <pc:sldLayoutChg chg="add mod replId">
          <pc:chgData name="Ishan Ganguly (Student)" userId="S::ishan.ganguly.2023@uni.strath.ac.uk::b86367a3-5dad-4791-9db7-38d9b4c4f494" providerId="AD" clId="Web-{5C7F57C3-3A5B-46B7-AE9A-6F2023FC3553}" dt="2023-11-30T19:51:51.453" v="1"/>
          <pc:sldLayoutMkLst>
            <pc:docMk/>
            <pc:sldMasterMk cId="1432481211" sldId="2147483660"/>
            <pc:sldLayoutMk cId="2132243261" sldId="2147483668"/>
          </pc:sldLayoutMkLst>
        </pc:sldLayoutChg>
        <pc:sldLayoutChg chg="add mod replId">
          <pc:chgData name="Ishan Ganguly (Student)" userId="S::ishan.ganguly.2023@uni.strath.ac.uk::b86367a3-5dad-4791-9db7-38d9b4c4f494" providerId="AD" clId="Web-{5C7F57C3-3A5B-46B7-AE9A-6F2023FC3553}" dt="2023-11-30T19:51:51.453" v="1"/>
          <pc:sldLayoutMkLst>
            <pc:docMk/>
            <pc:sldMasterMk cId="1432481211" sldId="2147483660"/>
            <pc:sldLayoutMk cId="4045688837" sldId="2147483669"/>
          </pc:sldLayoutMkLst>
        </pc:sldLayoutChg>
        <pc:sldLayoutChg chg="add mod replId">
          <pc:chgData name="Ishan Ganguly (Student)" userId="S::ishan.ganguly.2023@uni.strath.ac.uk::b86367a3-5dad-4791-9db7-38d9b4c4f494" providerId="AD" clId="Web-{5C7F57C3-3A5B-46B7-AE9A-6F2023FC3553}" dt="2023-11-30T19:51:51.453" v="1"/>
          <pc:sldLayoutMkLst>
            <pc:docMk/>
            <pc:sldMasterMk cId="1432481211" sldId="2147483660"/>
            <pc:sldLayoutMk cId="2670655320" sldId="2147483670"/>
          </pc:sldLayoutMkLst>
        </pc:sldLayoutChg>
        <pc:sldLayoutChg chg="add mod replId">
          <pc:chgData name="Ishan Ganguly (Student)" userId="S::ishan.ganguly.2023@uni.strath.ac.uk::b86367a3-5dad-4791-9db7-38d9b4c4f494" providerId="AD" clId="Web-{5C7F57C3-3A5B-46B7-AE9A-6F2023FC3553}" dt="2023-11-30T19:51:51.453" v="1"/>
          <pc:sldLayoutMkLst>
            <pc:docMk/>
            <pc:sldMasterMk cId="1432481211" sldId="2147483660"/>
            <pc:sldLayoutMk cId="1022688070" sldId="2147483671"/>
          </pc:sldLayoutMkLst>
        </pc:sldLayoutChg>
      </pc:sldMasterChg>
    </pc:docChg>
  </pc:docChgLst>
  <pc:docChgLst>
    <pc:chgData name="Eitika Sharma (Student)" userId="S::eitika.sharma.2023@uni.strath.ac.uk::91b1e081-4019-433d-b5a7-012dc2a52f8a" providerId="AD" clId="Web-{9D891751-CF0D-428B-9AB3-30ADD392B8AE}"/>
    <pc:docChg chg="modSld sldOrd">
      <pc:chgData name="Eitika Sharma (Student)" userId="S::eitika.sharma.2023@uni.strath.ac.uk::91b1e081-4019-433d-b5a7-012dc2a52f8a" providerId="AD" clId="Web-{9D891751-CF0D-428B-9AB3-30ADD392B8AE}" dt="2023-11-30T20:53:42.877" v="215" actId="20577"/>
      <pc:docMkLst>
        <pc:docMk/>
      </pc:docMkLst>
      <pc:sldChg chg="modSp mod setBg">
        <pc:chgData name="Eitika Sharma (Student)" userId="S::eitika.sharma.2023@uni.strath.ac.uk::91b1e081-4019-433d-b5a7-012dc2a52f8a" providerId="AD" clId="Web-{9D891751-CF0D-428B-9AB3-30ADD392B8AE}" dt="2023-11-30T20:45:12.422" v="154" actId="1076"/>
        <pc:sldMkLst>
          <pc:docMk/>
          <pc:sldMk cId="2683141520" sldId="256"/>
        </pc:sldMkLst>
        <pc:spChg chg="mod">
          <ac:chgData name="Eitika Sharma (Student)" userId="S::eitika.sharma.2023@uni.strath.ac.uk::91b1e081-4019-433d-b5a7-012dc2a52f8a" providerId="AD" clId="Web-{9D891751-CF0D-428B-9AB3-30ADD392B8AE}" dt="2023-11-30T20:25:30.585" v="0" actId="20577"/>
          <ac:spMkLst>
            <pc:docMk/>
            <pc:sldMk cId="2683141520" sldId="256"/>
            <ac:spMk id="3" creationId="{82E8BCA9-3B96-2B51-1034-CCF94462EF03}"/>
          </ac:spMkLst>
        </pc:spChg>
        <pc:spChg chg="mod">
          <ac:chgData name="Eitika Sharma (Student)" userId="S::eitika.sharma.2023@uni.strath.ac.uk::91b1e081-4019-433d-b5a7-012dc2a52f8a" providerId="AD" clId="Web-{9D891751-CF0D-428B-9AB3-30ADD392B8AE}" dt="2023-11-30T20:45:12.422" v="154" actId="1076"/>
          <ac:spMkLst>
            <pc:docMk/>
            <pc:sldMk cId="2683141520" sldId="256"/>
            <ac:spMk id="4" creationId="{9F826EA8-69BD-DF4C-72BA-821C14B7E1E0}"/>
          </ac:spMkLst>
        </pc:spChg>
        <pc:picChg chg="mod">
          <ac:chgData name="Eitika Sharma (Student)" userId="S::eitika.sharma.2023@uni.strath.ac.uk::91b1e081-4019-433d-b5a7-012dc2a52f8a" providerId="AD" clId="Web-{9D891751-CF0D-428B-9AB3-30ADD392B8AE}" dt="2023-11-30T20:44:47.499" v="153" actId="14100"/>
          <ac:picMkLst>
            <pc:docMk/>
            <pc:sldMk cId="2683141520" sldId="256"/>
            <ac:picMk id="24" creationId="{22C3007A-4E0B-3046-7E3E-240CABDE5B79}"/>
          </ac:picMkLst>
        </pc:picChg>
      </pc:sldChg>
      <pc:sldChg chg="modSp">
        <pc:chgData name="Eitika Sharma (Student)" userId="S::eitika.sharma.2023@uni.strath.ac.uk::91b1e081-4019-433d-b5a7-012dc2a52f8a" providerId="AD" clId="Web-{9D891751-CF0D-428B-9AB3-30ADD392B8AE}" dt="2023-11-30T20:31:38.457" v="65" actId="1076"/>
        <pc:sldMkLst>
          <pc:docMk/>
          <pc:sldMk cId="3761102066" sldId="257"/>
        </pc:sldMkLst>
        <pc:spChg chg="mod">
          <ac:chgData name="Eitika Sharma (Student)" userId="S::eitika.sharma.2023@uni.strath.ac.uk::91b1e081-4019-433d-b5a7-012dc2a52f8a" providerId="AD" clId="Web-{9D891751-CF0D-428B-9AB3-30ADD392B8AE}" dt="2023-11-30T20:31:38.457" v="65" actId="1076"/>
          <ac:spMkLst>
            <pc:docMk/>
            <pc:sldMk cId="3761102066" sldId="257"/>
            <ac:spMk id="3" creationId="{FC5C15BB-80B5-8889-C94B-7E0A9193B1D8}"/>
          </ac:spMkLst>
        </pc:spChg>
        <pc:spChg chg="mod">
          <ac:chgData name="Eitika Sharma (Student)" userId="S::eitika.sharma.2023@uni.strath.ac.uk::91b1e081-4019-433d-b5a7-012dc2a52f8a" providerId="AD" clId="Web-{9D891751-CF0D-428B-9AB3-30ADD392B8AE}" dt="2023-11-30T20:31:22.457" v="64" actId="20577"/>
          <ac:spMkLst>
            <pc:docMk/>
            <pc:sldMk cId="3761102066" sldId="257"/>
            <ac:spMk id="31" creationId="{75864945-2B05-CECD-6CDD-EC484A08A85F}"/>
          </ac:spMkLst>
        </pc:spChg>
      </pc:sldChg>
      <pc:sldChg chg="addSp delSp modSp mod setBg setClrOvrMap">
        <pc:chgData name="Eitika Sharma (Student)" userId="S::eitika.sharma.2023@uni.strath.ac.uk::91b1e081-4019-433d-b5a7-012dc2a52f8a" providerId="AD" clId="Web-{9D891751-CF0D-428B-9AB3-30ADD392B8AE}" dt="2023-11-30T20:50:57.231" v="194" actId="1076"/>
        <pc:sldMkLst>
          <pc:docMk/>
          <pc:sldMk cId="2004590291" sldId="258"/>
        </pc:sldMkLst>
        <pc:spChg chg="add del mod">
          <ac:chgData name="Eitika Sharma (Student)" userId="S::eitika.sharma.2023@uni.strath.ac.uk::91b1e081-4019-433d-b5a7-012dc2a52f8a" providerId="AD" clId="Web-{9D891751-CF0D-428B-9AB3-30ADD392B8AE}" dt="2023-11-30T20:45:40.564" v="157"/>
          <ac:spMkLst>
            <pc:docMk/>
            <pc:sldMk cId="2004590291" sldId="258"/>
            <ac:spMk id="2" creationId="{75864945-2B05-CECD-6CDD-EC484A08A85F}"/>
          </ac:spMkLst>
        </pc:spChg>
        <pc:spChg chg="mod">
          <ac:chgData name="Eitika Sharma (Student)" userId="S::eitika.sharma.2023@uni.strath.ac.uk::91b1e081-4019-433d-b5a7-012dc2a52f8a" providerId="AD" clId="Web-{9D891751-CF0D-428B-9AB3-30ADD392B8AE}" dt="2023-11-30T20:50:57.231" v="194" actId="1076"/>
          <ac:spMkLst>
            <pc:docMk/>
            <pc:sldMk cId="2004590291" sldId="258"/>
            <ac:spMk id="3" creationId="{C3182F8D-1E65-0028-7BC4-D6DC7E149FC0}"/>
          </ac:spMkLst>
        </pc:spChg>
        <pc:spChg chg="add del">
          <ac:chgData name="Eitika Sharma (Student)" userId="S::eitika.sharma.2023@uni.strath.ac.uk::91b1e081-4019-433d-b5a7-012dc2a52f8a" providerId="AD" clId="Web-{9D891751-CF0D-428B-9AB3-30ADD392B8AE}" dt="2023-11-30T20:47:18.739" v="178"/>
          <ac:spMkLst>
            <pc:docMk/>
            <pc:sldMk cId="2004590291" sldId="258"/>
            <ac:spMk id="8" creationId="{9F7D5CDA-D291-4307-BF55-1381FED29634}"/>
          </ac:spMkLst>
        </pc:spChg>
        <pc:spChg chg="add del">
          <ac:chgData name="Eitika Sharma (Student)" userId="S::eitika.sharma.2023@uni.strath.ac.uk::91b1e081-4019-433d-b5a7-012dc2a52f8a" providerId="AD" clId="Web-{9D891751-CF0D-428B-9AB3-30ADD392B8AE}" dt="2023-11-30T20:47:18.739" v="178"/>
          <ac:spMkLst>
            <pc:docMk/>
            <pc:sldMk cId="2004590291" sldId="258"/>
            <ac:spMk id="10" creationId="{59B296B9-C5A5-4E4F-9B60-C907B5F1466C}"/>
          </ac:spMkLst>
        </pc:spChg>
        <pc:spChg chg="add del">
          <ac:chgData name="Eitika Sharma (Student)" userId="S::eitika.sharma.2023@uni.strath.ac.uk::91b1e081-4019-433d-b5a7-012dc2a52f8a" providerId="AD" clId="Web-{9D891751-CF0D-428B-9AB3-30ADD392B8AE}" dt="2023-11-30T20:47:18.739" v="178"/>
          <ac:spMkLst>
            <pc:docMk/>
            <pc:sldMk cId="2004590291" sldId="258"/>
            <ac:spMk id="12" creationId="{D0300FD3-5AF1-6305-15FA-9078072672E2}"/>
          </ac:spMkLst>
        </pc:spChg>
        <pc:spChg chg="add del">
          <ac:chgData name="Eitika Sharma (Student)" userId="S::eitika.sharma.2023@uni.strath.ac.uk::91b1e081-4019-433d-b5a7-012dc2a52f8a" providerId="AD" clId="Web-{9D891751-CF0D-428B-9AB3-30ADD392B8AE}" dt="2023-11-30T20:47:42.396" v="180"/>
          <ac:spMkLst>
            <pc:docMk/>
            <pc:sldMk cId="2004590291" sldId="258"/>
            <ac:spMk id="21" creationId="{9228552E-C8B1-4A80-8448-0787CE0FC704}"/>
          </ac:spMkLst>
        </pc:spChg>
        <pc:graphicFrameChg chg="add del">
          <ac:chgData name="Eitika Sharma (Student)" userId="S::eitika.sharma.2023@uni.strath.ac.uk::91b1e081-4019-433d-b5a7-012dc2a52f8a" providerId="AD" clId="Web-{9D891751-CF0D-428B-9AB3-30ADD392B8AE}" dt="2023-11-30T20:45:40.548" v="156"/>
          <ac:graphicFrameMkLst>
            <pc:docMk/>
            <pc:sldMk cId="2004590291" sldId="258"/>
            <ac:graphicFrameMk id="14" creationId="{C4FCC2E6-AE98-8A9E-17E4-E5961253A679}"/>
          </ac:graphicFrameMkLst>
        </pc:graphicFrameChg>
        <pc:graphicFrameChg chg="add mod modGraphic">
          <ac:chgData name="Eitika Sharma (Student)" userId="S::eitika.sharma.2023@uni.strath.ac.uk::91b1e081-4019-433d-b5a7-012dc2a52f8a" providerId="AD" clId="Web-{9D891751-CF0D-428B-9AB3-30ADD392B8AE}" dt="2023-11-30T20:48:10.803" v="182"/>
          <ac:graphicFrameMkLst>
            <pc:docMk/>
            <pc:sldMk cId="2004590291" sldId="258"/>
            <ac:graphicFrameMk id="16" creationId="{22B62F0E-2BA1-43F4-A689-8A840D62C79F}"/>
          </ac:graphicFrameMkLst>
        </pc:graphicFrameChg>
        <pc:picChg chg="mod">
          <ac:chgData name="Eitika Sharma (Student)" userId="S::eitika.sharma.2023@uni.strath.ac.uk::91b1e081-4019-433d-b5a7-012dc2a52f8a" providerId="AD" clId="Web-{9D891751-CF0D-428B-9AB3-30ADD392B8AE}" dt="2023-11-30T20:50:53.840" v="193" actId="1076"/>
          <ac:picMkLst>
            <pc:docMk/>
            <pc:sldMk cId="2004590291" sldId="258"/>
            <ac:picMk id="4" creationId="{64D82EED-212A-9072-FC37-9ED2E8341103}"/>
          </ac:picMkLst>
        </pc:picChg>
      </pc:sldChg>
      <pc:sldChg chg="addSp delSp modSp ord">
        <pc:chgData name="Eitika Sharma (Student)" userId="S::eitika.sharma.2023@uni.strath.ac.uk::91b1e081-4019-433d-b5a7-012dc2a52f8a" providerId="AD" clId="Web-{9D891751-CF0D-428B-9AB3-30ADD392B8AE}" dt="2023-11-30T20:38:00.517" v="140" actId="20577"/>
        <pc:sldMkLst>
          <pc:docMk/>
          <pc:sldMk cId="3121509395" sldId="259"/>
        </pc:sldMkLst>
        <pc:spChg chg="mod">
          <ac:chgData name="Eitika Sharma (Student)" userId="S::eitika.sharma.2023@uni.strath.ac.uk::91b1e081-4019-433d-b5a7-012dc2a52f8a" providerId="AD" clId="Web-{9D891751-CF0D-428B-9AB3-30ADD392B8AE}" dt="2023-11-30T20:38:00.517" v="140" actId="20577"/>
          <ac:spMkLst>
            <pc:docMk/>
            <pc:sldMk cId="3121509395" sldId="259"/>
            <ac:spMk id="2" creationId="{75864945-2B05-CECD-6CDD-EC484A08A85F}"/>
          </ac:spMkLst>
        </pc:spChg>
        <pc:spChg chg="mod">
          <ac:chgData name="Eitika Sharma (Student)" userId="S::eitika.sharma.2023@uni.strath.ac.uk::91b1e081-4019-433d-b5a7-012dc2a52f8a" providerId="AD" clId="Web-{9D891751-CF0D-428B-9AB3-30ADD392B8AE}" dt="2023-11-30T20:36:53.093" v="126" actId="1076"/>
          <ac:spMkLst>
            <pc:docMk/>
            <pc:sldMk cId="3121509395" sldId="259"/>
            <ac:spMk id="3" creationId="{45CD5B59-885A-89AF-2CE3-A9B3B23BA6EA}"/>
          </ac:spMkLst>
        </pc:spChg>
        <pc:spChg chg="del">
          <ac:chgData name="Eitika Sharma (Student)" userId="S::eitika.sharma.2023@uni.strath.ac.uk::91b1e081-4019-433d-b5a7-012dc2a52f8a" providerId="AD" clId="Web-{9D891751-CF0D-428B-9AB3-30ADD392B8AE}" dt="2023-11-30T20:35:09.917" v="104"/>
          <ac:spMkLst>
            <pc:docMk/>
            <pc:sldMk cId="3121509395" sldId="259"/>
            <ac:spMk id="17" creationId="{79BB35BC-D5C2-4C8B-A22A-A71E6191913B}"/>
          </ac:spMkLst>
        </pc:spChg>
        <pc:spChg chg="add">
          <ac:chgData name="Eitika Sharma (Student)" userId="S::eitika.sharma.2023@uni.strath.ac.uk::91b1e081-4019-433d-b5a7-012dc2a52f8a" providerId="AD" clId="Web-{9D891751-CF0D-428B-9AB3-30ADD392B8AE}" dt="2023-11-30T20:35:09.917" v="104"/>
          <ac:spMkLst>
            <pc:docMk/>
            <pc:sldMk cId="3121509395" sldId="259"/>
            <ac:spMk id="22" creationId="{F13C74B1-5B17-4795-BED0-7140497B445A}"/>
          </ac:spMkLst>
        </pc:spChg>
        <pc:spChg chg="add">
          <ac:chgData name="Eitika Sharma (Student)" userId="S::eitika.sharma.2023@uni.strath.ac.uk::91b1e081-4019-433d-b5a7-012dc2a52f8a" providerId="AD" clId="Web-{9D891751-CF0D-428B-9AB3-30ADD392B8AE}" dt="2023-11-30T20:35:09.917" v="104"/>
          <ac:spMkLst>
            <pc:docMk/>
            <pc:sldMk cId="3121509395" sldId="259"/>
            <ac:spMk id="24" creationId="{D4974D33-8DC5-464E-8C6D-BE58F0669C17}"/>
          </ac:spMkLst>
        </pc:spChg>
        <pc:picChg chg="mod ord">
          <ac:chgData name="Eitika Sharma (Student)" userId="S::eitika.sharma.2023@uni.strath.ac.uk::91b1e081-4019-433d-b5a7-012dc2a52f8a" providerId="AD" clId="Web-{9D891751-CF0D-428B-9AB3-30ADD392B8AE}" dt="2023-11-30T20:35:09.917" v="104"/>
          <ac:picMkLst>
            <pc:docMk/>
            <pc:sldMk cId="3121509395" sldId="259"/>
            <ac:picMk id="4" creationId="{470CC626-6D5C-350E-C7EE-10E36B2BE709}"/>
          </ac:picMkLst>
        </pc:picChg>
      </pc:sldChg>
      <pc:sldChg chg="modSp">
        <pc:chgData name="Eitika Sharma (Student)" userId="S::eitika.sharma.2023@uni.strath.ac.uk::91b1e081-4019-433d-b5a7-012dc2a52f8a" providerId="AD" clId="Web-{9D891751-CF0D-428B-9AB3-30ADD392B8AE}" dt="2023-11-30T20:51:55.936" v="197" actId="20577"/>
        <pc:sldMkLst>
          <pc:docMk/>
          <pc:sldMk cId="1929179432" sldId="260"/>
        </pc:sldMkLst>
        <pc:spChg chg="mod">
          <ac:chgData name="Eitika Sharma (Student)" userId="S::eitika.sharma.2023@uni.strath.ac.uk::91b1e081-4019-433d-b5a7-012dc2a52f8a" providerId="AD" clId="Web-{9D891751-CF0D-428B-9AB3-30ADD392B8AE}" dt="2023-11-30T20:51:43.092" v="195" actId="20577"/>
          <ac:spMkLst>
            <pc:docMk/>
            <pc:sldMk cId="1929179432" sldId="260"/>
            <ac:spMk id="2" creationId="{75864945-2B05-CECD-6CDD-EC484A08A85F}"/>
          </ac:spMkLst>
        </pc:spChg>
        <pc:spChg chg="mod">
          <ac:chgData name="Eitika Sharma (Student)" userId="S::eitika.sharma.2023@uni.strath.ac.uk::91b1e081-4019-433d-b5a7-012dc2a52f8a" providerId="AD" clId="Web-{9D891751-CF0D-428B-9AB3-30ADD392B8AE}" dt="2023-11-30T20:51:55.936" v="197" actId="20577"/>
          <ac:spMkLst>
            <pc:docMk/>
            <pc:sldMk cId="1929179432" sldId="260"/>
            <ac:spMk id="5" creationId="{B36084C7-B715-48E3-4D74-97372BC051EF}"/>
          </ac:spMkLst>
        </pc:spChg>
      </pc:sldChg>
      <pc:sldChg chg="addSp delSp modSp">
        <pc:chgData name="Eitika Sharma (Student)" userId="S::eitika.sharma.2023@uni.strath.ac.uk::91b1e081-4019-433d-b5a7-012dc2a52f8a" providerId="AD" clId="Web-{9D891751-CF0D-428B-9AB3-30ADD392B8AE}" dt="2023-11-30T20:49:34.697" v="191" actId="20577"/>
        <pc:sldMkLst>
          <pc:docMk/>
          <pc:sldMk cId="4171829437" sldId="261"/>
        </pc:sldMkLst>
        <pc:spChg chg="mod">
          <ac:chgData name="Eitika Sharma (Student)" userId="S::eitika.sharma.2023@uni.strath.ac.uk::91b1e081-4019-433d-b5a7-012dc2a52f8a" providerId="AD" clId="Web-{9D891751-CF0D-428B-9AB3-30ADD392B8AE}" dt="2023-11-30T20:49:34.697" v="191" actId="20577"/>
          <ac:spMkLst>
            <pc:docMk/>
            <pc:sldMk cId="4171829437" sldId="261"/>
            <ac:spMk id="2" creationId="{75864945-2B05-CECD-6CDD-EC484A08A85F}"/>
          </ac:spMkLst>
        </pc:spChg>
        <pc:spChg chg="mod">
          <ac:chgData name="Eitika Sharma (Student)" userId="S::eitika.sharma.2023@uni.strath.ac.uk::91b1e081-4019-433d-b5a7-012dc2a52f8a" providerId="AD" clId="Web-{9D891751-CF0D-428B-9AB3-30ADD392B8AE}" dt="2023-11-30T20:49:13.930" v="190"/>
          <ac:spMkLst>
            <pc:docMk/>
            <pc:sldMk cId="4171829437" sldId="261"/>
            <ac:spMk id="3" creationId="{C37C1AB9-60C5-87C9-499D-BF2C2A6DB236}"/>
          </ac:spMkLst>
        </pc:spChg>
        <pc:spChg chg="add del">
          <ac:chgData name="Eitika Sharma (Student)" userId="S::eitika.sharma.2023@uni.strath.ac.uk::91b1e081-4019-433d-b5a7-012dc2a52f8a" providerId="AD" clId="Web-{9D891751-CF0D-428B-9AB3-30ADD392B8AE}" dt="2023-11-30T20:49:13.930" v="190"/>
          <ac:spMkLst>
            <pc:docMk/>
            <pc:sldMk cId="4171829437" sldId="261"/>
            <ac:spMk id="19" creationId="{1CDD8E39-EA14-4679-9655-1BFF5A7B63EE}"/>
          </ac:spMkLst>
        </pc:spChg>
        <pc:spChg chg="add del">
          <ac:chgData name="Eitika Sharma (Student)" userId="S::eitika.sharma.2023@uni.strath.ac.uk::91b1e081-4019-433d-b5a7-012dc2a52f8a" providerId="AD" clId="Web-{9D891751-CF0D-428B-9AB3-30ADD392B8AE}" dt="2023-11-30T20:48:49.836" v="186"/>
          <ac:spMkLst>
            <pc:docMk/>
            <pc:sldMk cId="4171829437" sldId="261"/>
            <ac:spMk id="24" creationId="{8F90786E-B72D-4C32-BDCE-A170B007822D}"/>
          </ac:spMkLst>
        </pc:spChg>
        <pc:spChg chg="add del">
          <ac:chgData name="Eitika Sharma (Student)" userId="S::eitika.sharma.2023@uni.strath.ac.uk::91b1e081-4019-433d-b5a7-012dc2a52f8a" providerId="AD" clId="Web-{9D891751-CF0D-428B-9AB3-30ADD392B8AE}" dt="2023-11-30T20:48:49.836" v="186"/>
          <ac:spMkLst>
            <pc:docMk/>
            <pc:sldMk cId="4171829437" sldId="261"/>
            <ac:spMk id="26" creationId="{5E46F2E7-848F-4A6C-A098-4764FDEA771A}"/>
          </ac:spMkLst>
        </pc:spChg>
        <pc:spChg chg="add del">
          <ac:chgData name="Eitika Sharma (Student)" userId="S::eitika.sharma.2023@uni.strath.ac.uk::91b1e081-4019-433d-b5a7-012dc2a52f8a" providerId="AD" clId="Web-{9D891751-CF0D-428B-9AB3-30ADD392B8AE}" dt="2023-11-30T20:49:13.930" v="190"/>
          <ac:spMkLst>
            <pc:docMk/>
            <pc:sldMk cId="4171829437" sldId="261"/>
            <ac:spMk id="28" creationId="{04812C46-200A-4DEB-A05E-3ED6C68C2387}"/>
          </ac:spMkLst>
        </pc:spChg>
        <pc:spChg chg="add del">
          <ac:chgData name="Eitika Sharma (Student)" userId="S::eitika.sharma.2023@uni.strath.ac.uk::91b1e081-4019-433d-b5a7-012dc2a52f8a" providerId="AD" clId="Web-{9D891751-CF0D-428B-9AB3-30ADD392B8AE}" dt="2023-11-30T20:49:13.930" v="190"/>
          <ac:spMkLst>
            <pc:docMk/>
            <pc:sldMk cId="4171829437" sldId="261"/>
            <ac:spMk id="29" creationId="{D1EA859B-E555-4109-94F3-6700E046E008}"/>
          </ac:spMkLst>
        </pc:spChg>
        <pc:picChg chg="mod">
          <ac:chgData name="Eitika Sharma (Student)" userId="S::eitika.sharma.2023@uni.strath.ac.uk::91b1e081-4019-433d-b5a7-012dc2a52f8a" providerId="AD" clId="Web-{9D891751-CF0D-428B-9AB3-30ADD392B8AE}" dt="2023-11-30T20:49:13.930" v="190"/>
          <ac:picMkLst>
            <pc:docMk/>
            <pc:sldMk cId="4171829437" sldId="261"/>
            <ac:picMk id="4" creationId="{614443D5-3262-8382-EFF5-80032384CF1F}"/>
          </ac:picMkLst>
        </pc:picChg>
      </pc:sldChg>
      <pc:sldChg chg="addSp delSp modSp">
        <pc:chgData name="Eitika Sharma (Student)" userId="S::eitika.sharma.2023@uni.strath.ac.uk::91b1e081-4019-433d-b5a7-012dc2a52f8a" providerId="AD" clId="Web-{9D891751-CF0D-428B-9AB3-30ADD392B8AE}" dt="2023-11-30T20:53:42.877" v="215" actId="20577"/>
        <pc:sldMkLst>
          <pc:docMk/>
          <pc:sldMk cId="926309993" sldId="262"/>
        </pc:sldMkLst>
        <pc:spChg chg="add mod">
          <ac:chgData name="Eitika Sharma (Student)" userId="S::eitika.sharma.2023@uni.strath.ac.uk::91b1e081-4019-433d-b5a7-012dc2a52f8a" providerId="AD" clId="Web-{9D891751-CF0D-428B-9AB3-30ADD392B8AE}" dt="2023-11-30T20:53:42.877" v="215" actId="20577"/>
          <ac:spMkLst>
            <pc:docMk/>
            <pc:sldMk cId="926309993" sldId="262"/>
            <ac:spMk id="2" creationId="{374318C6-618E-4824-1208-89180EE78C06}"/>
          </ac:spMkLst>
        </pc:spChg>
        <pc:spChg chg="mod">
          <ac:chgData name="Eitika Sharma (Student)" userId="S::eitika.sharma.2023@uni.strath.ac.uk::91b1e081-4019-433d-b5a7-012dc2a52f8a" providerId="AD" clId="Web-{9D891751-CF0D-428B-9AB3-30ADD392B8AE}" dt="2023-11-30T20:52:43.844" v="200" actId="20577"/>
          <ac:spMkLst>
            <pc:docMk/>
            <pc:sldMk cId="926309993" sldId="262"/>
            <ac:spMk id="3" creationId="{16C5AF26-0FAC-A69B-170F-653FCB798BFB}"/>
          </ac:spMkLst>
        </pc:spChg>
        <pc:spChg chg="del">
          <ac:chgData name="Eitika Sharma (Student)" userId="S::eitika.sharma.2023@uni.strath.ac.uk::91b1e081-4019-433d-b5a7-012dc2a52f8a" providerId="AD" clId="Web-{9D891751-CF0D-428B-9AB3-30ADD392B8AE}" dt="2023-11-30T20:52:55.250" v="202"/>
          <ac:spMkLst>
            <pc:docMk/>
            <pc:sldMk cId="926309993" sldId="262"/>
            <ac:spMk id="9" creationId="{79BB35BC-D5C2-4C8B-A22A-A71E6191913B}"/>
          </ac:spMkLst>
        </pc:spChg>
        <pc:spChg chg="add">
          <ac:chgData name="Eitika Sharma (Student)" userId="S::eitika.sharma.2023@uni.strath.ac.uk::91b1e081-4019-433d-b5a7-012dc2a52f8a" providerId="AD" clId="Web-{9D891751-CF0D-428B-9AB3-30ADD392B8AE}" dt="2023-11-30T20:52:55.250" v="202"/>
          <ac:spMkLst>
            <pc:docMk/>
            <pc:sldMk cId="926309993" sldId="262"/>
            <ac:spMk id="14" creationId="{3B5F8FB9-93B9-4832-A062-85E1B6A5AFA4}"/>
          </ac:spMkLst>
        </pc:spChg>
        <pc:spChg chg="add">
          <ac:chgData name="Eitika Sharma (Student)" userId="S::eitika.sharma.2023@uni.strath.ac.uk::91b1e081-4019-433d-b5a7-012dc2a52f8a" providerId="AD" clId="Web-{9D891751-CF0D-428B-9AB3-30ADD392B8AE}" dt="2023-11-30T20:52:55.250" v="202"/>
          <ac:spMkLst>
            <pc:docMk/>
            <pc:sldMk cId="926309993" sldId="262"/>
            <ac:spMk id="16" creationId="{F37E8EB2-7BE0-4F3D-921C-F4E9C2C14929}"/>
          </ac:spMkLst>
        </pc:spChg>
        <pc:spChg chg="add">
          <ac:chgData name="Eitika Sharma (Student)" userId="S::eitika.sharma.2023@uni.strath.ac.uk::91b1e081-4019-433d-b5a7-012dc2a52f8a" providerId="AD" clId="Web-{9D891751-CF0D-428B-9AB3-30ADD392B8AE}" dt="2023-11-30T20:52:55.250" v="202"/>
          <ac:spMkLst>
            <pc:docMk/>
            <pc:sldMk cId="926309993" sldId="262"/>
            <ac:spMk id="18" creationId="{E77AE46B-A945-4A7E-9911-903176079DD0}"/>
          </ac:spMkLst>
        </pc:spChg>
        <pc:picChg chg="mod">
          <ac:chgData name="Eitika Sharma (Student)" userId="S::eitika.sharma.2023@uni.strath.ac.uk::91b1e081-4019-433d-b5a7-012dc2a52f8a" providerId="AD" clId="Web-{9D891751-CF0D-428B-9AB3-30ADD392B8AE}" dt="2023-11-30T20:52:55.250" v="202"/>
          <ac:picMkLst>
            <pc:docMk/>
            <pc:sldMk cId="926309993" sldId="262"/>
            <ac:picMk id="5" creationId="{F62A5353-21A5-2190-6BA3-DE96B4996AF2}"/>
          </ac:picMkLst>
        </pc:picChg>
      </pc:sldChg>
    </pc:docChg>
  </pc:docChgLst>
  <pc:docChgLst>
    <pc:chgData name="Eitika Sharma (Student)" userId="S::eitika.sharma.2023@uni.strath.ac.uk::91b1e081-4019-433d-b5a7-012dc2a52f8a" providerId="AD" clId="Web-{180D56A6-2B65-4837-9E97-4C3656FE5781}"/>
    <pc:docChg chg="modSld">
      <pc:chgData name="Eitika Sharma (Student)" userId="S::eitika.sharma.2023@uni.strath.ac.uk::91b1e081-4019-433d-b5a7-012dc2a52f8a" providerId="AD" clId="Web-{180D56A6-2B65-4837-9E97-4C3656FE5781}" dt="2023-11-30T22:39:56.109" v="25" actId="1076"/>
      <pc:docMkLst>
        <pc:docMk/>
      </pc:docMkLst>
      <pc:sldChg chg="modSp">
        <pc:chgData name="Eitika Sharma (Student)" userId="S::eitika.sharma.2023@uni.strath.ac.uk::91b1e081-4019-433d-b5a7-012dc2a52f8a" providerId="AD" clId="Web-{180D56A6-2B65-4837-9E97-4C3656FE5781}" dt="2023-11-30T22:39:05.123" v="19" actId="14100"/>
        <pc:sldMkLst>
          <pc:docMk/>
          <pc:sldMk cId="3121509395" sldId="259"/>
        </pc:sldMkLst>
        <pc:spChg chg="mod">
          <ac:chgData name="Eitika Sharma (Student)" userId="S::eitika.sharma.2023@uni.strath.ac.uk::91b1e081-4019-433d-b5a7-012dc2a52f8a" providerId="AD" clId="Web-{180D56A6-2B65-4837-9E97-4C3656FE5781}" dt="2023-11-30T22:39:05.123" v="19" actId="14100"/>
          <ac:spMkLst>
            <pc:docMk/>
            <pc:sldMk cId="3121509395" sldId="259"/>
            <ac:spMk id="2" creationId="{75864945-2B05-CECD-6CDD-EC484A08A85F}"/>
          </ac:spMkLst>
        </pc:spChg>
      </pc:sldChg>
      <pc:sldChg chg="modSp">
        <pc:chgData name="Eitika Sharma (Student)" userId="S::eitika.sharma.2023@uni.strath.ac.uk::91b1e081-4019-433d-b5a7-012dc2a52f8a" providerId="AD" clId="Web-{180D56A6-2B65-4837-9E97-4C3656FE5781}" dt="2023-11-30T22:39:38.077" v="23"/>
        <pc:sldMkLst>
          <pc:docMk/>
          <pc:sldMk cId="1929179432" sldId="260"/>
        </pc:sldMkLst>
        <pc:spChg chg="mod">
          <ac:chgData name="Eitika Sharma (Student)" userId="S::eitika.sharma.2023@uni.strath.ac.uk::91b1e081-4019-433d-b5a7-012dc2a52f8a" providerId="AD" clId="Web-{180D56A6-2B65-4837-9E97-4C3656FE5781}" dt="2023-11-30T22:39:27.561" v="21" actId="20577"/>
          <ac:spMkLst>
            <pc:docMk/>
            <pc:sldMk cId="1929179432" sldId="260"/>
            <ac:spMk id="2" creationId="{75864945-2B05-CECD-6CDD-EC484A08A85F}"/>
          </ac:spMkLst>
        </pc:spChg>
        <pc:spChg chg="mod">
          <ac:chgData name="Eitika Sharma (Student)" userId="S::eitika.sharma.2023@uni.strath.ac.uk::91b1e081-4019-433d-b5a7-012dc2a52f8a" providerId="AD" clId="Web-{180D56A6-2B65-4837-9E97-4C3656FE5781}" dt="2023-11-30T22:39:38.077" v="23"/>
          <ac:spMkLst>
            <pc:docMk/>
            <pc:sldMk cId="1929179432" sldId="260"/>
            <ac:spMk id="5" creationId="{B36084C7-B715-48E3-4D74-97372BC051EF}"/>
          </ac:spMkLst>
        </pc:spChg>
      </pc:sldChg>
      <pc:sldChg chg="modSp">
        <pc:chgData name="Eitika Sharma (Student)" userId="S::eitika.sharma.2023@uni.strath.ac.uk::91b1e081-4019-433d-b5a7-012dc2a52f8a" providerId="AD" clId="Web-{180D56A6-2B65-4837-9E97-4C3656FE5781}" dt="2023-11-30T22:39:56.109" v="25" actId="1076"/>
        <pc:sldMkLst>
          <pc:docMk/>
          <pc:sldMk cId="4171829437" sldId="261"/>
        </pc:sldMkLst>
        <pc:spChg chg="mod">
          <ac:chgData name="Eitika Sharma (Student)" userId="S::eitika.sharma.2023@uni.strath.ac.uk::91b1e081-4019-433d-b5a7-012dc2a52f8a" providerId="AD" clId="Web-{180D56A6-2B65-4837-9E97-4C3656FE5781}" dt="2023-11-30T22:38:41.715" v="17" actId="1076"/>
          <ac:spMkLst>
            <pc:docMk/>
            <pc:sldMk cId="4171829437" sldId="261"/>
            <ac:spMk id="2" creationId="{75864945-2B05-CECD-6CDD-EC484A08A85F}"/>
          </ac:spMkLst>
        </pc:spChg>
        <pc:spChg chg="mod">
          <ac:chgData name="Eitika Sharma (Student)" userId="S::eitika.sharma.2023@uni.strath.ac.uk::91b1e081-4019-433d-b5a7-012dc2a52f8a" providerId="AD" clId="Web-{180D56A6-2B65-4837-9E97-4C3656FE5781}" dt="2023-11-30T22:39:56.109" v="25" actId="1076"/>
          <ac:spMkLst>
            <pc:docMk/>
            <pc:sldMk cId="4171829437" sldId="261"/>
            <ac:spMk id="3" creationId="{C37C1AB9-60C5-87C9-499D-BF2C2A6DB236}"/>
          </ac:spMkLst>
        </pc:spChg>
      </pc:sldChg>
    </pc:docChg>
  </pc:docChgLst>
  <pc:docChgLst>
    <pc:chgData name="Aniket Bansal (Student)" userId="S::aniket.bansal.2023@uni.strath.ac.uk::f98e6abb-5f38-41ee-913f-4dc35f5c96d7" providerId="AD" clId="Web-{1483005F-F356-4560-8593-A81E8134B052}"/>
    <pc:docChg chg="addSld modSld addMainMaster delMainMaster">
      <pc:chgData name="Aniket Bansal (Student)" userId="S::aniket.bansal.2023@uni.strath.ac.uk::f98e6abb-5f38-41ee-913f-4dc35f5c96d7" providerId="AD" clId="Web-{1483005F-F356-4560-8593-A81E8134B052}" dt="2023-12-01T02:02:30.542" v="61" actId="20577"/>
      <pc:docMkLst>
        <pc:docMk/>
      </pc:docMkLst>
      <pc:sldChg chg="addSp delSp modSp mod setBg modClrScheme delDesignElem chgLayout">
        <pc:chgData name="Aniket Bansal (Student)" userId="S::aniket.bansal.2023@uni.strath.ac.uk::f98e6abb-5f38-41ee-913f-4dc35f5c96d7" providerId="AD" clId="Web-{1483005F-F356-4560-8593-A81E8134B052}" dt="2023-12-01T01:58:19.992" v="45"/>
        <pc:sldMkLst>
          <pc:docMk/>
          <pc:sldMk cId="2683141520" sldId="256"/>
        </pc:sldMkLst>
        <pc:spChg chg="mod ord">
          <ac:chgData name="Aniket Bansal (Student)" userId="S::aniket.bansal.2023@uni.strath.ac.uk::f98e6abb-5f38-41ee-913f-4dc35f5c96d7" providerId="AD" clId="Web-{1483005F-F356-4560-8593-A81E8134B052}" dt="2023-11-30T23:39:48.822" v="40"/>
          <ac:spMkLst>
            <pc:docMk/>
            <pc:sldMk cId="2683141520" sldId="256"/>
            <ac:spMk id="2" creationId="{D5A16CF3-D628-AC75-B3D1-52B20E48A411}"/>
          </ac:spMkLst>
        </pc:spChg>
        <pc:spChg chg="mod">
          <ac:chgData name="Aniket Bansal (Student)" userId="S::aniket.bansal.2023@uni.strath.ac.uk::f98e6abb-5f38-41ee-913f-4dc35f5c96d7" providerId="AD" clId="Web-{1483005F-F356-4560-8593-A81E8134B052}" dt="2023-11-30T23:29:42.684" v="1" actId="1076"/>
          <ac:spMkLst>
            <pc:docMk/>
            <pc:sldMk cId="2683141520" sldId="256"/>
            <ac:spMk id="3" creationId="{82E8BCA9-3B96-2B51-1034-CCF94462EF03}"/>
          </ac:spMkLst>
        </pc:spChg>
        <pc:spChg chg="add del">
          <ac:chgData name="Aniket Bansal (Student)" userId="S::aniket.bansal.2023@uni.strath.ac.uk::f98e6abb-5f38-41ee-913f-4dc35f5c96d7" providerId="AD" clId="Web-{1483005F-F356-4560-8593-A81E8134B052}" dt="2023-11-30T23:39:48.822" v="40"/>
          <ac:spMkLst>
            <pc:docMk/>
            <pc:sldMk cId="2683141520" sldId="256"/>
            <ac:spMk id="22" creationId="{2172A0AC-3DCE-4672-BCAF-28FEF91F6020}"/>
          </ac:spMkLst>
        </pc:spChg>
        <pc:spChg chg="add del">
          <ac:chgData name="Aniket Bansal (Student)" userId="S::aniket.bansal.2023@uni.strath.ac.uk::f98e6abb-5f38-41ee-913f-4dc35f5c96d7" providerId="AD" clId="Web-{1483005F-F356-4560-8593-A81E8134B052}" dt="2023-11-30T23:39:48.822" v="40"/>
          <ac:spMkLst>
            <pc:docMk/>
            <pc:sldMk cId="2683141520" sldId="256"/>
            <ac:spMk id="23" creationId="{AE6F1C77-EDC9-4C5F-8C1C-62DD46BDA3C3}"/>
          </ac:spMkLst>
        </pc:spChg>
        <pc:picChg chg="mod">
          <ac:chgData name="Aniket Bansal (Student)" userId="S::aniket.bansal.2023@uni.strath.ac.uk::f98e6abb-5f38-41ee-913f-4dc35f5c96d7" providerId="AD" clId="Web-{1483005F-F356-4560-8593-A81E8134B052}" dt="2023-11-30T23:29:32.355" v="0" actId="1076"/>
          <ac:picMkLst>
            <pc:docMk/>
            <pc:sldMk cId="2683141520" sldId="256"/>
            <ac:picMk id="24" creationId="{22C3007A-4E0B-3046-7E3E-240CABDE5B79}"/>
          </ac:picMkLst>
        </pc:picChg>
      </pc:sldChg>
      <pc:sldChg chg="addSp delSp modSp mod modClrScheme delDesignElem chgLayout">
        <pc:chgData name="Aniket Bansal (Student)" userId="S::aniket.bansal.2023@uni.strath.ac.uk::f98e6abb-5f38-41ee-913f-4dc35f5c96d7" providerId="AD" clId="Web-{1483005F-F356-4560-8593-A81E8134B052}" dt="2023-11-30T23:39:48.822" v="40"/>
        <pc:sldMkLst>
          <pc:docMk/>
          <pc:sldMk cId="3761102066" sldId="257"/>
        </pc:sldMkLst>
        <pc:spChg chg="mod">
          <ac:chgData name="Aniket Bansal (Student)" userId="S::aniket.bansal.2023@uni.strath.ac.uk::f98e6abb-5f38-41ee-913f-4dc35f5c96d7" providerId="AD" clId="Web-{1483005F-F356-4560-8593-A81E8134B052}" dt="2023-11-30T23:33:32.261" v="5" actId="20577"/>
          <ac:spMkLst>
            <pc:docMk/>
            <pc:sldMk cId="3761102066" sldId="257"/>
            <ac:spMk id="3" creationId="{FC5C15BB-80B5-8889-C94B-7E0A9193B1D8}"/>
          </ac:spMkLst>
        </pc:spChg>
        <pc:spChg chg="add del">
          <ac:chgData name="Aniket Bansal (Student)" userId="S::aniket.bansal.2023@uni.strath.ac.uk::f98e6abb-5f38-41ee-913f-4dc35f5c96d7" providerId="AD" clId="Web-{1483005F-F356-4560-8593-A81E8134B052}" dt="2023-11-30T23:39:48.822" v="40"/>
          <ac:spMkLst>
            <pc:docMk/>
            <pc:sldMk cId="3761102066" sldId="257"/>
            <ac:spMk id="17" creationId="{79BB35BC-D5C2-4C8B-A22A-A71E6191913B}"/>
          </ac:spMkLst>
        </pc:spChg>
        <pc:spChg chg="add del">
          <ac:chgData name="Aniket Bansal (Student)" userId="S::aniket.bansal.2023@uni.strath.ac.uk::f98e6abb-5f38-41ee-913f-4dc35f5c96d7" providerId="AD" clId="Web-{1483005F-F356-4560-8593-A81E8134B052}" dt="2023-11-30T23:39:48.822" v="40"/>
          <ac:spMkLst>
            <pc:docMk/>
            <pc:sldMk cId="3761102066" sldId="257"/>
            <ac:spMk id="23" creationId="{F3060C83-F051-4F0E-ABAD-AA0DFC48B218}"/>
          </ac:spMkLst>
        </pc:spChg>
        <pc:spChg chg="add del">
          <ac:chgData name="Aniket Bansal (Student)" userId="S::aniket.bansal.2023@uni.strath.ac.uk::f98e6abb-5f38-41ee-913f-4dc35f5c96d7" providerId="AD" clId="Web-{1483005F-F356-4560-8593-A81E8134B052}" dt="2023-11-30T23:39:48.822" v="40"/>
          <ac:spMkLst>
            <pc:docMk/>
            <pc:sldMk cId="3761102066" sldId="257"/>
            <ac:spMk id="25" creationId="{83C98ABE-055B-441F-B07E-44F97F083C39}"/>
          </ac:spMkLst>
        </pc:spChg>
        <pc:spChg chg="add del">
          <ac:chgData name="Aniket Bansal (Student)" userId="S::aniket.bansal.2023@uni.strath.ac.uk::f98e6abb-5f38-41ee-913f-4dc35f5c96d7" providerId="AD" clId="Web-{1483005F-F356-4560-8593-A81E8134B052}" dt="2023-11-30T23:39:48.822" v="40"/>
          <ac:spMkLst>
            <pc:docMk/>
            <pc:sldMk cId="3761102066" sldId="257"/>
            <ac:spMk id="27" creationId="{29FDB030-9B49-4CED-8CCD-4D99382388AC}"/>
          </ac:spMkLst>
        </pc:spChg>
        <pc:spChg chg="add del">
          <ac:chgData name="Aniket Bansal (Student)" userId="S::aniket.bansal.2023@uni.strath.ac.uk::f98e6abb-5f38-41ee-913f-4dc35f5c96d7" providerId="AD" clId="Web-{1483005F-F356-4560-8593-A81E8134B052}" dt="2023-11-30T23:39:48.822" v="40"/>
          <ac:spMkLst>
            <pc:docMk/>
            <pc:sldMk cId="3761102066" sldId="257"/>
            <ac:spMk id="29" creationId="{3783CA14-24A1-485C-8B30-D6A5D87987AD}"/>
          </ac:spMkLst>
        </pc:spChg>
        <pc:spChg chg="add del">
          <ac:chgData name="Aniket Bansal (Student)" userId="S::aniket.bansal.2023@uni.strath.ac.uk::f98e6abb-5f38-41ee-913f-4dc35f5c96d7" providerId="AD" clId="Web-{1483005F-F356-4560-8593-A81E8134B052}" dt="2023-11-30T23:39:48.822" v="40"/>
          <ac:spMkLst>
            <pc:docMk/>
            <pc:sldMk cId="3761102066" sldId="257"/>
            <ac:spMk id="30" creationId="{9A97C86A-04D6-40F7-AE84-31AB43E6A846}"/>
          </ac:spMkLst>
        </pc:spChg>
        <pc:spChg chg="mod">
          <ac:chgData name="Aniket Bansal (Student)" userId="S::aniket.bansal.2023@uni.strath.ac.uk::f98e6abb-5f38-41ee-913f-4dc35f5c96d7" providerId="AD" clId="Web-{1483005F-F356-4560-8593-A81E8134B052}" dt="2023-11-30T23:33:38.027" v="6" actId="20577"/>
          <ac:spMkLst>
            <pc:docMk/>
            <pc:sldMk cId="3761102066" sldId="257"/>
            <ac:spMk id="31" creationId="{75864945-2B05-CECD-6CDD-EC484A08A85F}"/>
          </ac:spMkLst>
        </pc:spChg>
        <pc:spChg chg="add del">
          <ac:chgData name="Aniket Bansal (Student)" userId="S::aniket.bansal.2023@uni.strath.ac.uk::f98e6abb-5f38-41ee-913f-4dc35f5c96d7" providerId="AD" clId="Web-{1483005F-F356-4560-8593-A81E8134B052}" dt="2023-11-30T23:39:48.822" v="40"/>
          <ac:spMkLst>
            <pc:docMk/>
            <pc:sldMk cId="3761102066" sldId="257"/>
            <ac:spMk id="32" creationId="{FF9F2414-84E8-453E-B1F3-389FDE8192D9}"/>
          </ac:spMkLst>
        </pc:spChg>
        <pc:spChg chg="add del">
          <ac:chgData name="Aniket Bansal (Student)" userId="S::aniket.bansal.2023@uni.strath.ac.uk::f98e6abb-5f38-41ee-913f-4dc35f5c96d7" providerId="AD" clId="Web-{1483005F-F356-4560-8593-A81E8134B052}" dt="2023-11-30T23:39:48.822" v="40"/>
          <ac:spMkLst>
            <pc:docMk/>
            <pc:sldMk cId="3761102066" sldId="257"/>
            <ac:spMk id="34" creationId="{3ECA69A1-7536-43AC-85EF-C7106179F5ED}"/>
          </ac:spMkLst>
        </pc:spChg>
      </pc:sldChg>
      <pc:sldChg chg="modSp mod modClrScheme chgLayout">
        <pc:chgData name="Aniket Bansal (Student)" userId="S::aniket.bansal.2023@uni.strath.ac.uk::f98e6abb-5f38-41ee-913f-4dc35f5c96d7" providerId="AD" clId="Web-{1483005F-F356-4560-8593-A81E8134B052}" dt="2023-11-30T23:39:48.822" v="40"/>
        <pc:sldMkLst>
          <pc:docMk/>
          <pc:sldMk cId="2004590291" sldId="258"/>
        </pc:sldMkLst>
        <pc:spChg chg="mod">
          <ac:chgData name="Aniket Bansal (Student)" userId="S::aniket.bansal.2023@uni.strath.ac.uk::f98e6abb-5f38-41ee-913f-4dc35f5c96d7" providerId="AD" clId="Web-{1483005F-F356-4560-8593-A81E8134B052}" dt="2023-11-30T23:33:50.309" v="7" actId="20577"/>
          <ac:spMkLst>
            <pc:docMk/>
            <pc:sldMk cId="2004590291" sldId="258"/>
            <ac:spMk id="3" creationId="{C3182F8D-1E65-0028-7BC4-D6DC7E149FC0}"/>
          </ac:spMkLst>
        </pc:spChg>
        <pc:graphicFrameChg chg="mod">
          <ac:chgData name="Aniket Bansal (Student)" userId="S::aniket.bansal.2023@uni.strath.ac.uk::f98e6abb-5f38-41ee-913f-4dc35f5c96d7" providerId="AD" clId="Web-{1483005F-F356-4560-8593-A81E8134B052}" dt="2023-11-30T23:31:40.332" v="2" actId="1076"/>
          <ac:graphicFrameMkLst>
            <pc:docMk/>
            <pc:sldMk cId="2004590291" sldId="258"/>
            <ac:graphicFrameMk id="16" creationId="{22B62F0E-2BA1-43F4-A689-8A840D62C79F}"/>
          </ac:graphicFrameMkLst>
        </pc:graphicFrameChg>
        <pc:picChg chg="mod">
          <ac:chgData name="Aniket Bansal (Student)" userId="S::aniket.bansal.2023@uni.strath.ac.uk::f98e6abb-5f38-41ee-913f-4dc35f5c96d7" providerId="AD" clId="Web-{1483005F-F356-4560-8593-A81E8134B052}" dt="2023-11-30T23:32:17.210" v="4" actId="1076"/>
          <ac:picMkLst>
            <pc:docMk/>
            <pc:sldMk cId="2004590291" sldId="258"/>
            <ac:picMk id="4" creationId="{64D82EED-212A-9072-FC37-9ED2E8341103}"/>
          </ac:picMkLst>
        </pc:picChg>
      </pc:sldChg>
      <pc:sldChg chg="addSp delSp modSp mod modClrScheme delDesignElem chgLayout">
        <pc:chgData name="Aniket Bansal (Student)" userId="S::aniket.bansal.2023@uni.strath.ac.uk::f98e6abb-5f38-41ee-913f-4dc35f5c96d7" providerId="AD" clId="Web-{1483005F-F356-4560-8593-A81E8134B052}" dt="2023-11-30T23:39:58.213" v="44" actId="20577"/>
        <pc:sldMkLst>
          <pc:docMk/>
          <pc:sldMk cId="3121509395" sldId="259"/>
        </pc:sldMkLst>
        <pc:spChg chg="mod">
          <ac:chgData name="Aniket Bansal (Student)" userId="S::aniket.bansal.2023@uni.strath.ac.uk::f98e6abb-5f38-41ee-913f-4dc35f5c96d7" providerId="AD" clId="Web-{1483005F-F356-4560-8593-A81E8134B052}" dt="2023-11-30T23:39:58.213" v="44" actId="20577"/>
          <ac:spMkLst>
            <pc:docMk/>
            <pc:sldMk cId="3121509395" sldId="259"/>
            <ac:spMk id="2" creationId="{75864945-2B05-CECD-6CDD-EC484A08A85F}"/>
          </ac:spMkLst>
        </pc:spChg>
        <pc:spChg chg="mod">
          <ac:chgData name="Aniket Bansal (Student)" userId="S::aniket.bansal.2023@uni.strath.ac.uk::f98e6abb-5f38-41ee-913f-4dc35f5c96d7" providerId="AD" clId="Web-{1483005F-F356-4560-8593-A81E8134B052}" dt="2023-11-30T23:34:53.958" v="14" actId="20577"/>
          <ac:spMkLst>
            <pc:docMk/>
            <pc:sldMk cId="3121509395" sldId="259"/>
            <ac:spMk id="3" creationId="{45CD5B59-885A-89AF-2CE3-A9B3B23BA6EA}"/>
          </ac:spMkLst>
        </pc:spChg>
        <pc:spChg chg="add del">
          <ac:chgData name="Aniket Bansal (Student)" userId="S::aniket.bansal.2023@uni.strath.ac.uk::f98e6abb-5f38-41ee-913f-4dc35f5c96d7" providerId="AD" clId="Web-{1483005F-F356-4560-8593-A81E8134B052}" dt="2023-11-30T23:39:48.822" v="40"/>
          <ac:spMkLst>
            <pc:docMk/>
            <pc:sldMk cId="3121509395" sldId="259"/>
            <ac:spMk id="22" creationId="{F13C74B1-5B17-4795-BED0-7140497B445A}"/>
          </ac:spMkLst>
        </pc:spChg>
        <pc:spChg chg="add del">
          <ac:chgData name="Aniket Bansal (Student)" userId="S::aniket.bansal.2023@uni.strath.ac.uk::f98e6abb-5f38-41ee-913f-4dc35f5c96d7" providerId="AD" clId="Web-{1483005F-F356-4560-8593-A81E8134B052}" dt="2023-11-30T23:39:48.822" v="40"/>
          <ac:spMkLst>
            <pc:docMk/>
            <pc:sldMk cId="3121509395" sldId="259"/>
            <ac:spMk id="24" creationId="{D4974D33-8DC5-464E-8C6D-BE58F0669C17}"/>
          </ac:spMkLst>
        </pc:spChg>
      </pc:sldChg>
      <pc:sldChg chg="addSp delSp modSp mod modClrScheme delDesignElem chgLayout">
        <pc:chgData name="Aniket Bansal (Student)" userId="S::aniket.bansal.2023@uni.strath.ac.uk::f98e6abb-5f38-41ee-913f-4dc35f5c96d7" providerId="AD" clId="Web-{1483005F-F356-4560-8593-A81E8134B052}" dt="2023-11-30T23:39:48.822" v="40"/>
        <pc:sldMkLst>
          <pc:docMk/>
          <pc:sldMk cId="1929179432" sldId="260"/>
        </pc:sldMkLst>
        <pc:spChg chg="mod">
          <ac:chgData name="Aniket Bansal (Student)" userId="S::aniket.bansal.2023@uni.strath.ac.uk::f98e6abb-5f38-41ee-913f-4dc35f5c96d7" providerId="AD" clId="Web-{1483005F-F356-4560-8593-A81E8134B052}" dt="2023-11-30T23:34:34.656" v="10" actId="20577"/>
          <ac:spMkLst>
            <pc:docMk/>
            <pc:sldMk cId="1929179432" sldId="260"/>
            <ac:spMk id="5" creationId="{B36084C7-B715-48E3-4D74-97372BC051EF}"/>
          </ac:spMkLst>
        </pc:spChg>
        <pc:spChg chg="add del">
          <ac:chgData name="Aniket Bansal (Student)" userId="S::aniket.bansal.2023@uni.strath.ac.uk::f98e6abb-5f38-41ee-913f-4dc35f5c96d7" providerId="AD" clId="Web-{1483005F-F356-4560-8593-A81E8134B052}" dt="2023-11-30T23:39:48.822" v="40"/>
          <ac:spMkLst>
            <pc:docMk/>
            <pc:sldMk cId="1929179432" sldId="260"/>
            <ac:spMk id="8" creationId="{79BB35BC-D5C2-4C8B-A22A-A71E6191913B}"/>
          </ac:spMkLst>
        </pc:spChg>
        <pc:grpChg chg="add del">
          <ac:chgData name="Aniket Bansal (Student)" userId="S::aniket.bansal.2023@uni.strath.ac.uk::f98e6abb-5f38-41ee-913f-4dc35f5c96d7" providerId="AD" clId="Web-{1483005F-F356-4560-8593-A81E8134B052}" dt="2023-11-30T23:39:48.822" v="40"/>
          <ac:grpSpMkLst>
            <pc:docMk/>
            <pc:sldMk cId="1929179432" sldId="260"/>
            <ac:grpSpMk id="19" creationId="{31C49F18-8757-4E87-5C2E-9D6D7B82BA3B}"/>
          </ac:grpSpMkLst>
        </pc:grpChg>
      </pc:sldChg>
      <pc:sldChg chg="addSp delSp modSp mod modClrScheme delDesignElem chgLayout">
        <pc:chgData name="Aniket Bansal (Student)" userId="S::aniket.bansal.2023@uni.strath.ac.uk::f98e6abb-5f38-41ee-913f-4dc35f5c96d7" providerId="AD" clId="Web-{1483005F-F356-4560-8593-A81E8134B052}" dt="2023-11-30T23:39:48.822" v="40"/>
        <pc:sldMkLst>
          <pc:docMk/>
          <pc:sldMk cId="4171829437" sldId="261"/>
        </pc:sldMkLst>
        <pc:spChg chg="mod">
          <ac:chgData name="Aniket Bansal (Student)" userId="S::aniket.bansal.2023@uni.strath.ac.uk::f98e6abb-5f38-41ee-913f-4dc35f5c96d7" providerId="AD" clId="Web-{1483005F-F356-4560-8593-A81E8134B052}" dt="2023-11-30T23:34:17.186" v="9" actId="20577"/>
          <ac:spMkLst>
            <pc:docMk/>
            <pc:sldMk cId="4171829437" sldId="261"/>
            <ac:spMk id="3" creationId="{C37C1AB9-60C5-87C9-499D-BF2C2A6DB236}"/>
          </ac:spMkLst>
        </pc:spChg>
        <pc:spChg chg="add del">
          <ac:chgData name="Aniket Bansal (Student)" userId="S::aniket.bansal.2023@uni.strath.ac.uk::f98e6abb-5f38-41ee-913f-4dc35f5c96d7" providerId="AD" clId="Web-{1483005F-F356-4560-8593-A81E8134B052}" dt="2023-11-30T23:39:48.822" v="40"/>
          <ac:spMkLst>
            <pc:docMk/>
            <pc:sldMk cId="4171829437" sldId="261"/>
            <ac:spMk id="19" creationId="{1CDD8E39-EA14-4679-9655-1BFF5A7B63EE}"/>
          </ac:spMkLst>
        </pc:spChg>
      </pc:sldChg>
      <pc:sldChg chg="addSp delSp mod modClrScheme delDesignElem chgLayout">
        <pc:chgData name="Aniket Bansal (Student)" userId="S::aniket.bansal.2023@uni.strath.ac.uk::f98e6abb-5f38-41ee-913f-4dc35f5c96d7" providerId="AD" clId="Web-{1483005F-F356-4560-8593-A81E8134B052}" dt="2023-11-30T23:39:48.822" v="40"/>
        <pc:sldMkLst>
          <pc:docMk/>
          <pc:sldMk cId="926309993" sldId="262"/>
        </pc:sldMkLst>
        <pc:spChg chg="add del">
          <ac:chgData name="Aniket Bansal (Student)" userId="S::aniket.bansal.2023@uni.strath.ac.uk::f98e6abb-5f38-41ee-913f-4dc35f5c96d7" providerId="AD" clId="Web-{1483005F-F356-4560-8593-A81E8134B052}" dt="2023-11-30T23:39:48.822" v="40"/>
          <ac:spMkLst>
            <pc:docMk/>
            <pc:sldMk cId="926309993" sldId="262"/>
            <ac:spMk id="14" creationId="{3B5F8FB9-93B9-4832-A062-85E1B6A5AFA4}"/>
          </ac:spMkLst>
        </pc:spChg>
        <pc:spChg chg="add del">
          <ac:chgData name="Aniket Bansal (Student)" userId="S::aniket.bansal.2023@uni.strath.ac.uk::f98e6abb-5f38-41ee-913f-4dc35f5c96d7" providerId="AD" clId="Web-{1483005F-F356-4560-8593-A81E8134B052}" dt="2023-11-30T23:39:48.822" v="40"/>
          <ac:spMkLst>
            <pc:docMk/>
            <pc:sldMk cId="926309993" sldId="262"/>
            <ac:spMk id="16" creationId="{F37E8EB2-7BE0-4F3D-921C-F4E9C2C14929}"/>
          </ac:spMkLst>
        </pc:spChg>
        <pc:spChg chg="add del">
          <ac:chgData name="Aniket Bansal (Student)" userId="S::aniket.bansal.2023@uni.strath.ac.uk::f98e6abb-5f38-41ee-913f-4dc35f5c96d7" providerId="AD" clId="Web-{1483005F-F356-4560-8593-A81E8134B052}" dt="2023-11-30T23:39:48.822" v="40"/>
          <ac:spMkLst>
            <pc:docMk/>
            <pc:sldMk cId="926309993" sldId="262"/>
            <ac:spMk id="18" creationId="{E77AE46B-A945-4A7E-9911-903176079DD0}"/>
          </ac:spMkLst>
        </pc:spChg>
      </pc:sldChg>
      <pc:sldChg chg="addSp delSp modSp new mod setBg addAnim">
        <pc:chgData name="Aniket Bansal (Student)" userId="S::aniket.bansal.2023@uni.strath.ac.uk::f98e6abb-5f38-41ee-913f-4dc35f5c96d7" providerId="AD" clId="Web-{1483005F-F356-4560-8593-A81E8134B052}" dt="2023-12-01T02:02:30.542" v="61" actId="20577"/>
        <pc:sldMkLst>
          <pc:docMk/>
          <pc:sldMk cId="3593952906" sldId="263"/>
        </pc:sldMkLst>
        <pc:spChg chg="mod">
          <ac:chgData name="Aniket Bansal (Student)" userId="S::aniket.bansal.2023@uni.strath.ac.uk::f98e6abb-5f38-41ee-913f-4dc35f5c96d7" providerId="AD" clId="Web-{1483005F-F356-4560-8593-A81E8134B052}" dt="2023-12-01T02:02:30.542" v="61" actId="20577"/>
          <ac:spMkLst>
            <pc:docMk/>
            <pc:sldMk cId="3593952906" sldId="263"/>
            <ac:spMk id="2" creationId="{9411A92E-7C9C-BBC2-A426-28EF4249EE31}"/>
          </ac:spMkLst>
        </pc:spChg>
        <pc:spChg chg="del">
          <ac:chgData name="Aniket Bansal (Student)" userId="S::aniket.bansal.2023@uni.strath.ac.uk::f98e6abb-5f38-41ee-913f-4dc35f5c96d7" providerId="AD" clId="Web-{1483005F-F356-4560-8593-A81E8134B052}" dt="2023-12-01T01:59:03.948" v="49"/>
          <ac:spMkLst>
            <pc:docMk/>
            <pc:sldMk cId="3593952906" sldId="263"/>
            <ac:spMk id="3" creationId="{7247B287-14B4-B3EA-B4D8-9504427D3BFC}"/>
          </ac:spMkLst>
        </pc:spChg>
        <pc:spChg chg="add del">
          <ac:chgData name="Aniket Bansal (Student)" userId="S::aniket.bansal.2023@uni.strath.ac.uk::f98e6abb-5f38-41ee-913f-4dc35f5c96d7" providerId="AD" clId="Web-{1483005F-F356-4560-8593-A81E8134B052}" dt="2023-12-01T02:00:20.110" v="57"/>
          <ac:spMkLst>
            <pc:docMk/>
            <pc:sldMk cId="3593952906" sldId="263"/>
            <ac:spMk id="9" creationId="{5A59F003-E00A-43F9-91DC-CC54E3B87466}"/>
          </ac:spMkLst>
        </pc:spChg>
        <pc:spChg chg="add del">
          <ac:chgData name="Aniket Bansal (Student)" userId="S::aniket.bansal.2023@uni.strath.ac.uk::f98e6abb-5f38-41ee-913f-4dc35f5c96d7" providerId="AD" clId="Web-{1483005F-F356-4560-8593-A81E8134B052}" dt="2023-12-01T02:00:20.110" v="57"/>
          <ac:spMkLst>
            <pc:docMk/>
            <pc:sldMk cId="3593952906" sldId="263"/>
            <ac:spMk id="11" creationId="{D74A4382-E3AD-430A-9A1F-DFA3E0E77A7D}"/>
          </ac:spMkLst>
        </pc:spChg>
        <pc:spChg chg="add del">
          <ac:chgData name="Aniket Bansal (Student)" userId="S::aniket.bansal.2023@uni.strath.ac.uk::f98e6abb-5f38-41ee-913f-4dc35f5c96d7" providerId="AD" clId="Web-{1483005F-F356-4560-8593-A81E8134B052}" dt="2023-12-01T02:00:20.110" v="57"/>
          <ac:spMkLst>
            <pc:docMk/>
            <pc:sldMk cId="3593952906" sldId="263"/>
            <ac:spMk id="13" creationId="{79F40191-0F44-4FD1-82CC-ACB507C14BE6}"/>
          </ac:spMkLst>
        </pc:spChg>
        <pc:spChg chg="add">
          <ac:chgData name="Aniket Bansal (Student)" userId="S::aniket.bansal.2023@uni.strath.ac.uk::f98e6abb-5f38-41ee-913f-4dc35f5c96d7" providerId="AD" clId="Web-{1483005F-F356-4560-8593-A81E8134B052}" dt="2023-12-01T02:00:20.110" v="57"/>
          <ac:spMkLst>
            <pc:docMk/>
            <pc:sldMk cId="3593952906" sldId="263"/>
            <ac:spMk id="18" creationId="{7DA3C418-758E-4180-A5D0-8655D6804587}"/>
          </ac:spMkLst>
        </pc:spChg>
        <pc:spChg chg="add">
          <ac:chgData name="Aniket Bansal (Student)" userId="S::aniket.bansal.2023@uni.strath.ac.uk::f98e6abb-5f38-41ee-913f-4dc35f5c96d7" providerId="AD" clId="Web-{1483005F-F356-4560-8593-A81E8134B052}" dt="2023-12-01T02:00:20.110" v="57"/>
          <ac:spMkLst>
            <pc:docMk/>
            <pc:sldMk cId="3593952906" sldId="263"/>
            <ac:spMk id="20" creationId="{28C8EF06-5EC3-4883-AFAF-D74FF46550FB}"/>
          </ac:spMkLst>
        </pc:spChg>
        <pc:picChg chg="add mod">
          <ac:chgData name="Aniket Bansal (Student)" userId="S::aniket.bansal.2023@uni.strath.ac.uk::f98e6abb-5f38-41ee-913f-4dc35f5c96d7" providerId="AD" clId="Web-{1483005F-F356-4560-8593-A81E8134B052}" dt="2023-12-01T02:00:20.110" v="57"/>
          <ac:picMkLst>
            <pc:docMk/>
            <pc:sldMk cId="3593952906" sldId="263"/>
            <ac:picMk id="5" creationId="{29E5B581-17C5-F4D5-D112-9463BB3A66D5}"/>
          </ac:picMkLst>
        </pc:picChg>
      </pc:sldChg>
      <pc:sldMasterChg chg="add del addSldLayout delSldLayout">
        <pc:chgData name="Aniket Bansal (Student)" userId="S::aniket.bansal.2023@uni.strath.ac.uk::f98e6abb-5f38-41ee-913f-4dc35f5c96d7" providerId="AD" clId="Web-{1483005F-F356-4560-8593-A81E8134B052}" dt="2023-11-30T23:39:48.822" v="40"/>
        <pc:sldMasterMkLst>
          <pc:docMk/>
          <pc:sldMasterMk cId="1432481211" sldId="2147483660"/>
        </pc:sldMasterMkLst>
        <pc:sldLayoutChg chg="add del">
          <pc:chgData name="Aniket Bansal (Student)" userId="S::aniket.bansal.2023@uni.strath.ac.uk::f98e6abb-5f38-41ee-913f-4dc35f5c96d7" providerId="AD" clId="Web-{1483005F-F356-4560-8593-A81E8134B052}" dt="2023-11-30T23:39:48.822" v="40"/>
          <pc:sldLayoutMkLst>
            <pc:docMk/>
            <pc:sldMasterMk cId="1432481211" sldId="2147483660"/>
            <pc:sldLayoutMk cId="2115584106" sldId="2147483661"/>
          </pc:sldLayoutMkLst>
        </pc:sldLayoutChg>
        <pc:sldLayoutChg chg="add del">
          <pc:chgData name="Aniket Bansal (Student)" userId="S::aniket.bansal.2023@uni.strath.ac.uk::f98e6abb-5f38-41ee-913f-4dc35f5c96d7" providerId="AD" clId="Web-{1483005F-F356-4560-8593-A81E8134B052}" dt="2023-11-30T23:39:48.822" v="40"/>
          <pc:sldLayoutMkLst>
            <pc:docMk/>
            <pc:sldMasterMk cId="1432481211" sldId="2147483660"/>
            <pc:sldLayoutMk cId="3705543454" sldId="2147483662"/>
          </pc:sldLayoutMkLst>
        </pc:sldLayoutChg>
        <pc:sldLayoutChg chg="add del">
          <pc:chgData name="Aniket Bansal (Student)" userId="S::aniket.bansal.2023@uni.strath.ac.uk::f98e6abb-5f38-41ee-913f-4dc35f5c96d7" providerId="AD" clId="Web-{1483005F-F356-4560-8593-A81E8134B052}" dt="2023-11-30T23:39:48.822" v="40"/>
          <pc:sldLayoutMkLst>
            <pc:docMk/>
            <pc:sldMasterMk cId="1432481211" sldId="2147483660"/>
            <pc:sldLayoutMk cId="3002678223" sldId="2147483663"/>
          </pc:sldLayoutMkLst>
        </pc:sldLayoutChg>
        <pc:sldLayoutChg chg="add del">
          <pc:chgData name="Aniket Bansal (Student)" userId="S::aniket.bansal.2023@uni.strath.ac.uk::f98e6abb-5f38-41ee-913f-4dc35f5c96d7" providerId="AD" clId="Web-{1483005F-F356-4560-8593-A81E8134B052}" dt="2023-11-30T23:39:48.822" v="40"/>
          <pc:sldLayoutMkLst>
            <pc:docMk/>
            <pc:sldMasterMk cId="1432481211" sldId="2147483660"/>
            <pc:sldLayoutMk cId="4241556479" sldId="2147483664"/>
          </pc:sldLayoutMkLst>
        </pc:sldLayoutChg>
        <pc:sldLayoutChg chg="add del">
          <pc:chgData name="Aniket Bansal (Student)" userId="S::aniket.bansal.2023@uni.strath.ac.uk::f98e6abb-5f38-41ee-913f-4dc35f5c96d7" providerId="AD" clId="Web-{1483005F-F356-4560-8593-A81E8134B052}" dt="2023-11-30T23:39:48.822" v="40"/>
          <pc:sldLayoutMkLst>
            <pc:docMk/>
            <pc:sldMasterMk cId="1432481211" sldId="2147483660"/>
            <pc:sldLayoutMk cId="112752251" sldId="2147483665"/>
          </pc:sldLayoutMkLst>
        </pc:sldLayoutChg>
        <pc:sldLayoutChg chg="add del">
          <pc:chgData name="Aniket Bansal (Student)" userId="S::aniket.bansal.2023@uni.strath.ac.uk::f98e6abb-5f38-41ee-913f-4dc35f5c96d7" providerId="AD" clId="Web-{1483005F-F356-4560-8593-A81E8134B052}" dt="2023-11-30T23:39:48.822" v="40"/>
          <pc:sldLayoutMkLst>
            <pc:docMk/>
            <pc:sldMasterMk cId="1432481211" sldId="2147483660"/>
            <pc:sldLayoutMk cId="2083594885" sldId="2147483666"/>
          </pc:sldLayoutMkLst>
        </pc:sldLayoutChg>
        <pc:sldLayoutChg chg="add del">
          <pc:chgData name="Aniket Bansal (Student)" userId="S::aniket.bansal.2023@uni.strath.ac.uk::f98e6abb-5f38-41ee-913f-4dc35f5c96d7" providerId="AD" clId="Web-{1483005F-F356-4560-8593-A81E8134B052}" dt="2023-11-30T23:39:48.822" v="40"/>
          <pc:sldLayoutMkLst>
            <pc:docMk/>
            <pc:sldMasterMk cId="1432481211" sldId="2147483660"/>
            <pc:sldLayoutMk cId="1821368877" sldId="2147483667"/>
          </pc:sldLayoutMkLst>
        </pc:sldLayoutChg>
        <pc:sldLayoutChg chg="add del">
          <pc:chgData name="Aniket Bansal (Student)" userId="S::aniket.bansal.2023@uni.strath.ac.uk::f98e6abb-5f38-41ee-913f-4dc35f5c96d7" providerId="AD" clId="Web-{1483005F-F356-4560-8593-A81E8134B052}" dt="2023-11-30T23:39:48.822" v="40"/>
          <pc:sldLayoutMkLst>
            <pc:docMk/>
            <pc:sldMasterMk cId="1432481211" sldId="2147483660"/>
            <pc:sldLayoutMk cId="2132243261" sldId="2147483668"/>
          </pc:sldLayoutMkLst>
        </pc:sldLayoutChg>
        <pc:sldLayoutChg chg="add del">
          <pc:chgData name="Aniket Bansal (Student)" userId="S::aniket.bansal.2023@uni.strath.ac.uk::f98e6abb-5f38-41ee-913f-4dc35f5c96d7" providerId="AD" clId="Web-{1483005F-F356-4560-8593-A81E8134B052}" dt="2023-11-30T23:39:48.822" v="40"/>
          <pc:sldLayoutMkLst>
            <pc:docMk/>
            <pc:sldMasterMk cId="1432481211" sldId="2147483660"/>
            <pc:sldLayoutMk cId="4045688837" sldId="2147483669"/>
          </pc:sldLayoutMkLst>
        </pc:sldLayoutChg>
        <pc:sldLayoutChg chg="add del">
          <pc:chgData name="Aniket Bansal (Student)" userId="S::aniket.bansal.2023@uni.strath.ac.uk::f98e6abb-5f38-41ee-913f-4dc35f5c96d7" providerId="AD" clId="Web-{1483005F-F356-4560-8593-A81E8134B052}" dt="2023-11-30T23:39:48.822" v="40"/>
          <pc:sldLayoutMkLst>
            <pc:docMk/>
            <pc:sldMasterMk cId="1432481211" sldId="2147483660"/>
            <pc:sldLayoutMk cId="2670655320" sldId="2147483670"/>
          </pc:sldLayoutMkLst>
        </pc:sldLayoutChg>
        <pc:sldLayoutChg chg="add del">
          <pc:chgData name="Aniket Bansal (Student)" userId="S::aniket.bansal.2023@uni.strath.ac.uk::f98e6abb-5f38-41ee-913f-4dc35f5c96d7" providerId="AD" clId="Web-{1483005F-F356-4560-8593-A81E8134B052}" dt="2023-11-30T23:39:48.822" v="40"/>
          <pc:sldLayoutMkLst>
            <pc:docMk/>
            <pc:sldMasterMk cId="1432481211" sldId="2147483660"/>
            <pc:sldLayoutMk cId="1022688070" sldId="2147483671"/>
          </pc:sldLayoutMkLst>
        </pc:sldLayoutChg>
      </pc:sldMasterChg>
      <pc:sldMasterChg chg="add del addSldLayout delSldLayout modSldLayout">
        <pc:chgData name="Aniket Bansal (Student)" userId="S::aniket.bansal.2023@uni.strath.ac.uk::f98e6abb-5f38-41ee-913f-4dc35f5c96d7" providerId="AD" clId="Web-{1483005F-F356-4560-8593-A81E8134B052}" dt="2023-11-30T23:39:48.822" v="40"/>
        <pc:sldMasterMkLst>
          <pc:docMk/>
          <pc:sldMasterMk cId="2477759796" sldId="2147483672"/>
        </pc:sldMasterMkLst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8.822" v="40"/>
          <pc:sldLayoutMkLst>
            <pc:docMk/>
            <pc:sldMasterMk cId="2477759796" sldId="2147483672"/>
            <pc:sldLayoutMk cId="4109972440" sldId="2147483673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8.822" v="40"/>
          <pc:sldLayoutMkLst>
            <pc:docMk/>
            <pc:sldMasterMk cId="2477759796" sldId="2147483672"/>
            <pc:sldLayoutMk cId="321102858" sldId="2147483674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8.822" v="40"/>
          <pc:sldLayoutMkLst>
            <pc:docMk/>
            <pc:sldMasterMk cId="2477759796" sldId="2147483672"/>
            <pc:sldLayoutMk cId="991439186" sldId="2147483675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8.822" v="40"/>
          <pc:sldLayoutMkLst>
            <pc:docMk/>
            <pc:sldMasterMk cId="2477759796" sldId="2147483672"/>
            <pc:sldLayoutMk cId="4152142549" sldId="2147483676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8.822" v="40"/>
          <pc:sldLayoutMkLst>
            <pc:docMk/>
            <pc:sldMasterMk cId="2477759796" sldId="2147483672"/>
            <pc:sldLayoutMk cId="3953583067" sldId="2147483677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8.822" v="40"/>
          <pc:sldLayoutMkLst>
            <pc:docMk/>
            <pc:sldMasterMk cId="2477759796" sldId="2147483672"/>
            <pc:sldLayoutMk cId="1496017627" sldId="2147483678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8.822" v="40"/>
          <pc:sldLayoutMkLst>
            <pc:docMk/>
            <pc:sldMasterMk cId="2477759796" sldId="2147483672"/>
            <pc:sldLayoutMk cId="1940005088" sldId="2147483679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8.822" v="40"/>
          <pc:sldLayoutMkLst>
            <pc:docMk/>
            <pc:sldMasterMk cId="2477759796" sldId="2147483672"/>
            <pc:sldLayoutMk cId="1150070740" sldId="2147483680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8.822" v="40"/>
          <pc:sldLayoutMkLst>
            <pc:docMk/>
            <pc:sldMasterMk cId="2477759796" sldId="2147483672"/>
            <pc:sldLayoutMk cId="2156806059" sldId="2147483681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8.822" v="40"/>
          <pc:sldLayoutMkLst>
            <pc:docMk/>
            <pc:sldMasterMk cId="2477759796" sldId="2147483672"/>
            <pc:sldLayoutMk cId="497661515" sldId="2147483682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8.822" v="40"/>
          <pc:sldLayoutMkLst>
            <pc:docMk/>
            <pc:sldMasterMk cId="2477759796" sldId="2147483672"/>
            <pc:sldLayoutMk cId="4294062147" sldId="2147483683"/>
          </pc:sldLayoutMkLst>
        </pc:sldLayoutChg>
      </pc:sldMasterChg>
      <pc:sldMasterChg chg="add del addSldLayout delSldLayout modSldLayout">
        <pc:chgData name="Aniket Bansal (Student)" userId="S::aniket.bansal.2023@uni.strath.ac.uk::f98e6abb-5f38-41ee-913f-4dc35f5c96d7" providerId="AD" clId="Web-{1483005F-F356-4560-8593-A81E8134B052}" dt="2023-11-30T23:39:45.993" v="39"/>
        <pc:sldMasterMkLst>
          <pc:docMk/>
          <pc:sldMasterMk cId="4101961935" sldId="2147483684"/>
        </pc:sldMasterMkLst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5.993" v="39"/>
          <pc:sldLayoutMkLst>
            <pc:docMk/>
            <pc:sldMasterMk cId="4101961935" sldId="2147483684"/>
            <pc:sldLayoutMk cId="218842891" sldId="2147483685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5.993" v="39"/>
          <pc:sldLayoutMkLst>
            <pc:docMk/>
            <pc:sldMasterMk cId="4101961935" sldId="2147483684"/>
            <pc:sldLayoutMk cId="1772992648" sldId="2147483686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5.993" v="39"/>
          <pc:sldLayoutMkLst>
            <pc:docMk/>
            <pc:sldMasterMk cId="4101961935" sldId="2147483684"/>
            <pc:sldLayoutMk cId="1893102229" sldId="2147483687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5.993" v="39"/>
          <pc:sldLayoutMkLst>
            <pc:docMk/>
            <pc:sldMasterMk cId="4101961935" sldId="2147483684"/>
            <pc:sldLayoutMk cId="1562649793" sldId="2147483688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5.993" v="39"/>
          <pc:sldLayoutMkLst>
            <pc:docMk/>
            <pc:sldMasterMk cId="4101961935" sldId="2147483684"/>
            <pc:sldLayoutMk cId="2067649520" sldId="2147483689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5.993" v="39"/>
          <pc:sldLayoutMkLst>
            <pc:docMk/>
            <pc:sldMasterMk cId="4101961935" sldId="2147483684"/>
            <pc:sldLayoutMk cId="1367474149" sldId="2147483690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5.993" v="39"/>
          <pc:sldLayoutMkLst>
            <pc:docMk/>
            <pc:sldMasterMk cId="4101961935" sldId="2147483684"/>
            <pc:sldLayoutMk cId="2195047386" sldId="2147483691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5.993" v="39"/>
          <pc:sldLayoutMkLst>
            <pc:docMk/>
            <pc:sldMasterMk cId="4101961935" sldId="2147483684"/>
            <pc:sldLayoutMk cId="309426209" sldId="2147483692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5.993" v="39"/>
          <pc:sldLayoutMkLst>
            <pc:docMk/>
            <pc:sldMasterMk cId="4101961935" sldId="2147483684"/>
            <pc:sldLayoutMk cId="515276191" sldId="2147483693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5.993" v="39"/>
          <pc:sldLayoutMkLst>
            <pc:docMk/>
            <pc:sldMasterMk cId="4101961935" sldId="2147483684"/>
            <pc:sldLayoutMk cId="2170237595" sldId="2147483694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5.993" v="39"/>
          <pc:sldLayoutMkLst>
            <pc:docMk/>
            <pc:sldMasterMk cId="4101961935" sldId="2147483684"/>
            <pc:sldLayoutMk cId="4273784672" sldId="2147483695"/>
          </pc:sldLayoutMkLst>
        </pc:sldLayoutChg>
      </pc:sldMasterChg>
      <pc:sldMasterChg chg="add del addSldLayout delSldLayout modSldLayout">
        <pc:chgData name="Aniket Bansal (Student)" userId="S::aniket.bansal.2023@uni.strath.ac.uk::f98e6abb-5f38-41ee-913f-4dc35f5c96d7" providerId="AD" clId="Web-{1483005F-F356-4560-8593-A81E8134B052}" dt="2023-11-30T23:39:41.212" v="38"/>
        <pc:sldMasterMkLst>
          <pc:docMk/>
          <pc:sldMasterMk cId="1014588685" sldId="2147483696"/>
        </pc:sldMasterMkLst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1.212" v="38"/>
          <pc:sldLayoutMkLst>
            <pc:docMk/>
            <pc:sldMasterMk cId="1014588685" sldId="2147483696"/>
            <pc:sldLayoutMk cId="3152954351" sldId="2147483697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1.212" v="38"/>
          <pc:sldLayoutMkLst>
            <pc:docMk/>
            <pc:sldMasterMk cId="1014588685" sldId="2147483696"/>
            <pc:sldLayoutMk cId="1359019062" sldId="2147483698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1.212" v="38"/>
          <pc:sldLayoutMkLst>
            <pc:docMk/>
            <pc:sldMasterMk cId="1014588685" sldId="2147483696"/>
            <pc:sldLayoutMk cId="418072346" sldId="2147483699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1.212" v="38"/>
          <pc:sldLayoutMkLst>
            <pc:docMk/>
            <pc:sldMasterMk cId="1014588685" sldId="2147483696"/>
            <pc:sldLayoutMk cId="2018931720" sldId="2147483700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1.212" v="38"/>
          <pc:sldLayoutMkLst>
            <pc:docMk/>
            <pc:sldMasterMk cId="1014588685" sldId="2147483696"/>
            <pc:sldLayoutMk cId="1499914848" sldId="2147483701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1.212" v="38"/>
          <pc:sldLayoutMkLst>
            <pc:docMk/>
            <pc:sldMasterMk cId="1014588685" sldId="2147483696"/>
            <pc:sldLayoutMk cId="4048799696" sldId="2147483702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1.212" v="38"/>
          <pc:sldLayoutMkLst>
            <pc:docMk/>
            <pc:sldMasterMk cId="1014588685" sldId="2147483696"/>
            <pc:sldLayoutMk cId="2805504057" sldId="2147483703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1.212" v="38"/>
          <pc:sldLayoutMkLst>
            <pc:docMk/>
            <pc:sldMasterMk cId="1014588685" sldId="2147483696"/>
            <pc:sldLayoutMk cId="1289980120" sldId="2147483704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1.212" v="38"/>
          <pc:sldLayoutMkLst>
            <pc:docMk/>
            <pc:sldMasterMk cId="1014588685" sldId="2147483696"/>
            <pc:sldLayoutMk cId="2544655554" sldId="2147483705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1.212" v="38"/>
          <pc:sldLayoutMkLst>
            <pc:docMk/>
            <pc:sldMasterMk cId="1014588685" sldId="2147483696"/>
            <pc:sldLayoutMk cId="1944148368" sldId="2147483706"/>
          </pc:sldLayoutMkLst>
        </pc:sldLayoutChg>
        <pc:sldLayoutChg chg="add del mod replId">
          <pc:chgData name="Aniket Bansal (Student)" userId="S::aniket.bansal.2023@uni.strath.ac.uk::f98e6abb-5f38-41ee-913f-4dc35f5c96d7" providerId="AD" clId="Web-{1483005F-F356-4560-8593-A81E8134B052}" dt="2023-11-30T23:39:41.212" v="38"/>
          <pc:sldLayoutMkLst>
            <pc:docMk/>
            <pc:sldMasterMk cId="1014588685" sldId="2147483696"/>
            <pc:sldLayoutMk cId="95182877" sldId="2147483707"/>
          </pc:sldLayoutMkLst>
        </pc:sldLayoutChg>
      </pc:sldMasterChg>
    </pc:docChg>
  </pc:docChgLst>
  <pc:docChgLst>
    <pc:chgData name="Aniket Bansal (Student)" userId="S::aniket.bansal.2023@uni.strath.ac.uk::f98e6abb-5f38-41ee-913f-4dc35f5c96d7" providerId="AD" clId="Web-{99753055-54C5-4825-984F-BD521D7EE55A}"/>
    <pc:docChg chg="addSld delSld modSld">
      <pc:chgData name="Aniket Bansal (Student)" userId="S::aniket.bansal.2023@uni.strath.ac.uk::f98e6abb-5f38-41ee-913f-4dc35f5c96d7" providerId="AD" clId="Web-{99753055-54C5-4825-984F-BD521D7EE55A}" dt="2023-12-01T12:42:36.841" v="72"/>
      <pc:docMkLst>
        <pc:docMk/>
      </pc:docMkLst>
      <pc:sldChg chg="modSp">
        <pc:chgData name="Aniket Bansal (Student)" userId="S::aniket.bansal.2023@uni.strath.ac.uk::f98e6abb-5f38-41ee-913f-4dc35f5c96d7" providerId="AD" clId="Web-{99753055-54C5-4825-984F-BD521D7EE55A}" dt="2023-12-01T12:33:55.483" v="4" actId="20577"/>
        <pc:sldMkLst>
          <pc:docMk/>
          <pc:sldMk cId="3761102066" sldId="257"/>
        </pc:sldMkLst>
        <pc:spChg chg="mod">
          <ac:chgData name="Aniket Bansal (Student)" userId="S::aniket.bansal.2023@uni.strath.ac.uk::f98e6abb-5f38-41ee-913f-4dc35f5c96d7" providerId="AD" clId="Web-{99753055-54C5-4825-984F-BD521D7EE55A}" dt="2023-12-01T12:33:55.483" v="4" actId="20577"/>
          <ac:spMkLst>
            <pc:docMk/>
            <pc:sldMk cId="3761102066" sldId="257"/>
            <ac:spMk id="3" creationId="{FC5C15BB-80B5-8889-C94B-7E0A9193B1D8}"/>
          </ac:spMkLst>
        </pc:spChg>
      </pc:sldChg>
      <pc:sldChg chg="modSp">
        <pc:chgData name="Aniket Bansal (Student)" userId="S::aniket.bansal.2023@uni.strath.ac.uk::f98e6abb-5f38-41ee-913f-4dc35f5c96d7" providerId="AD" clId="Web-{99753055-54C5-4825-984F-BD521D7EE55A}" dt="2023-12-01T12:34:24.125" v="6" actId="20577"/>
        <pc:sldMkLst>
          <pc:docMk/>
          <pc:sldMk cId="2004590291" sldId="258"/>
        </pc:sldMkLst>
        <pc:spChg chg="mod">
          <ac:chgData name="Aniket Bansal (Student)" userId="S::aniket.bansal.2023@uni.strath.ac.uk::f98e6abb-5f38-41ee-913f-4dc35f5c96d7" providerId="AD" clId="Web-{99753055-54C5-4825-984F-BD521D7EE55A}" dt="2023-12-01T12:34:24.125" v="6" actId="20577"/>
          <ac:spMkLst>
            <pc:docMk/>
            <pc:sldMk cId="2004590291" sldId="258"/>
            <ac:spMk id="3" creationId="{C3182F8D-1E65-0028-7BC4-D6DC7E149FC0}"/>
          </ac:spMkLst>
        </pc:spChg>
      </pc:sldChg>
      <pc:sldChg chg="modSp">
        <pc:chgData name="Aniket Bansal (Student)" userId="S::aniket.bansal.2023@uni.strath.ac.uk::f98e6abb-5f38-41ee-913f-4dc35f5c96d7" providerId="AD" clId="Web-{99753055-54C5-4825-984F-BD521D7EE55A}" dt="2023-12-01T12:35:00.956" v="10" actId="20577"/>
        <pc:sldMkLst>
          <pc:docMk/>
          <pc:sldMk cId="3121509395" sldId="259"/>
        </pc:sldMkLst>
        <pc:spChg chg="mod">
          <ac:chgData name="Aniket Bansal (Student)" userId="S::aniket.bansal.2023@uni.strath.ac.uk::f98e6abb-5f38-41ee-913f-4dc35f5c96d7" providerId="AD" clId="Web-{99753055-54C5-4825-984F-BD521D7EE55A}" dt="2023-12-01T12:35:00.956" v="10" actId="20577"/>
          <ac:spMkLst>
            <pc:docMk/>
            <pc:sldMk cId="3121509395" sldId="259"/>
            <ac:spMk id="3" creationId="{45CD5B59-885A-89AF-2CE3-A9B3B23BA6EA}"/>
          </ac:spMkLst>
        </pc:spChg>
      </pc:sldChg>
      <pc:sldChg chg="modSp">
        <pc:chgData name="Aniket Bansal (Student)" userId="S::aniket.bansal.2023@uni.strath.ac.uk::f98e6abb-5f38-41ee-913f-4dc35f5c96d7" providerId="AD" clId="Web-{99753055-54C5-4825-984F-BD521D7EE55A}" dt="2023-12-01T12:34:50.768" v="9" actId="20577"/>
        <pc:sldMkLst>
          <pc:docMk/>
          <pc:sldMk cId="1929179432" sldId="260"/>
        </pc:sldMkLst>
        <pc:spChg chg="mod">
          <ac:chgData name="Aniket Bansal (Student)" userId="S::aniket.bansal.2023@uni.strath.ac.uk::f98e6abb-5f38-41ee-913f-4dc35f5c96d7" providerId="AD" clId="Web-{99753055-54C5-4825-984F-BD521D7EE55A}" dt="2023-12-01T12:34:50.768" v="9" actId="20577"/>
          <ac:spMkLst>
            <pc:docMk/>
            <pc:sldMk cId="1929179432" sldId="260"/>
            <ac:spMk id="5" creationId="{B36084C7-B715-48E3-4D74-97372BC051EF}"/>
          </ac:spMkLst>
        </pc:spChg>
      </pc:sldChg>
      <pc:sldChg chg="modSp">
        <pc:chgData name="Aniket Bansal (Student)" userId="S::aniket.bansal.2023@uni.strath.ac.uk::f98e6abb-5f38-41ee-913f-4dc35f5c96d7" providerId="AD" clId="Web-{99753055-54C5-4825-984F-BD521D7EE55A}" dt="2023-12-01T12:34:36.907" v="7" actId="20577"/>
        <pc:sldMkLst>
          <pc:docMk/>
          <pc:sldMk cId="4171829437" sldId="261"/>
        </pc:sldMkLst>
        <pc:spChg chg="mod">
          <ac:chgData name="Aniket Bansal (Student)" userId="S::aniket.bansal.2023@uni.strath.ac.uk::f98e6abb-5f38-41ee-913f-4dc35f5c96d7" providerId="AD" clId="Web-{99753055-54C5-4825-984F-BD521D7EE55A}" dt="2023-12-01T12:34:36.907" v="7" actId="20577"/>
          <ac:spMkLst>
            <pc:docMk/>
            <pc:sldMk cId="4171829437" sldId="261"/>
            <ac:spMk id="3" creationId="{C37C1AB9-60C5-87C9-499D-BF2C2A6DB236}"/>
          </ac:spMkLst>
        </pc:spChg>
      </pc:sldChg>
      <pc:sldChg chg="addSp delSp modSp mod setBg">
        <pc:chgData name="Aniket Bansal (Student)" userId="S::aniket.bansal.2023@uni.strath.ac.uk::f98e6abb-5f38-41ee-913f-4dc35f5c96d7" providerId="AD" clId="Web-{99753055-54C5-4825-984F-BD521D7EE55A}" dt="2023-12-01T12:42:04.464" v="69" actId="20577"/>
        <pc:sldMkLst>
          <pc:docMk/>
          <pc:sldMk cId="926309993" sldId="262"/>
        </pc:sldMkLst>
        <pc:spChg chg="mod ord">
          <ac:chgData name="Aniket Bansal (Student)" userId="S::aniket.bansal.2023@uni.strath.ac.uk::f98e6abb-5f38-41ee-913f-4dc35f5c96d7" providerId="AD" clId="Web-{99753055-54C5-4825-984F-BD521D7EE55A}" dt="2023-12-01T12:42:04.464" v="69" actId="20577"/>
          <ac:spMkLst>
            <pc:docMk/>
            <pc:sldMk cId="926309993" sldId="262"/>
            <ac:spMk id="2" creationId="{374318C6-618E-4824-1208-89180EE78C06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6:00.225" v="19"/>
          <ac:spMkLst>
            <pc:docMk/>
            <pc:sldMk cId="926309993" sldId="262"/>
            <ac:spMk id="41" creationId="{16C5FA50-8D52-4617-AF91-5C7B1C8352F1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6:00.225" v="19"/>
          <ac:spMkLst>
            <pc:docMk/>
            <pc:sldMk cId="926309993" sldId="262"/>
            <ac:spMk id="42" creationId="{E223798C-12AD-4B0C-A50C-D676347D67CF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5:30.879" v="12"/>
          <ac:spMkLst>
            <pc:docMk/>
            <pc:sldMk cId="926309993" sldId="262"/>
            <ac:spMk id="47" creationId="{8181FC64-B306-4821-98E2-780662EFC486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5:30.879" v="12"/>
          <ac:spMkLst>
            <pc:docMk/>
            <pc:sldMk cId="926309993" sldId="262"/>
            <ac:spMk id="49" creationId="{5871FC61-DD4E-47D4-81FD-8A7E7D12B371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5:30.879" v="12"/>
          <ac:spMkLst>
            <pc:docMk/>
            <pc:sldMk cId="926309993" sldId="262"/>
            <ac:spMk id="51" creationId="{F9EC3F91-A75C-4F74-867E-E4C28C13546B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5:30.879" v="12"/>
          <ac:spMkLst>
            <pc:docMk/>
            <pc:sldMk cId="926309993" sldId="262"/>
            <ac:spMk id="53" creationId="{829A1E2C-5AC8-40FC-99E9-832069D39792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5:48.474" v="14"/>
          <ac:spMkLst>
            <pc:docMk/>
            <pc:sldMk cId="926309993" sldId="262"/>
            <ac:spMk id="55" creationId="{675FFAD0-2409-47F2-980A-2CF4FFC69BE2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5:48.474" v="14"/>
          <ac:spMkLst>
            <pc:docMk/>
            <pc:sldMk cId="926309993" sldId="262"/>
            <ac:spMk id="56" creationId="{CBB2B1F0-0DD6-4744-9A46-7A344FB48E40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5:48.474" v="14"/>
          <ac:spMkLst>
            <pc:docMk/>
            <pc:sldMk cId="926309993" sldId="262"/>
            <ac:spMk id="57" creationId="{52D502E5-F6B4-4D58-B4AE-FC466FF15EE8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5:48.474" v="14"/>
          <ac:spMkLst>
            <pc:docMk/>
            <pc:sldMk cId="926309993" sldId="262"/>
            <ac:spMk id="58" creationId="{9DECDBF4-02B6-4BB4-B65B-B8107AD6A9E8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5:56.552" v="16"/>
          <ac:spMkLst>
            <pc:docMk/>
            <pc:sldMk cId="926309993" sldId="262"/>
            <ac:spMk id="60" creationId="{C0A1ED06-4733-4020-9C60-81D4D801408D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5:56.552" v="16"/>
          <ac:spMkLst>
            <pc:docMk/>
            <pc:sldMk cId="926309993" sldId="262"/>
            <ac:spMk id="61" creationId="{B0CA3509-3AF9-45FE-93ED-57BB5D5E8E07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6:00.209" v="18"/>
          <ac:spMkLst>
            <pc:docMk/>
            <pc:sldMk cId="926309993" sldId="262"/>
            <ac:spMk id="63" creationId="{85ED3100-3941-4F9A-9FAB-4A7A9B4A0014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6:00.209" v="18"/>
          <ac:spMkLst>
            <pc:docMk/>
            <pc:sldMk cId="926309993" sldId="262"/>
            <ac:spMk id="64" creationId="{8CBEFB3C-8BDC-4A1B-94A5-A6A24CBB6A56}"/>
          </ac:spMkLst>
        </pc:spChg>
        <pc:spChg chg="add">
          <ac:chgData name="Aniket Bansal (Student)" userId="S::aniket.bansal.2023@uni.strath.ac.uk::f98e6abb-5f38-41ee-913f-4dc35f5c96d7" providerId="AD" clId="Web-{99753055-54C5-4825-984F-BD521D7EE55A}" dt="2023-12-01T12:36:00.225" v="19"/>
          <ac:spMkLst>
            <pc:docMk/>
            <pc:sldMk cId="926309993" sldId="262"/>
            <ac:spMk id="69" creationId="{04C21BAE-6866-4C7A-A7EC-C1B2E572D5BE}"/>
          </ac:spMkLst>
        </pc:spChg>
        <pc:spChg chg="add">
          <ac:chgData name="Aniket Bansal (Student)" userId="S::aniket.bansal.2023@uni.strath.ac.uk::f98e6abb-5f38-41ee-913f-4dc35f5c96d7" providerId="AD" clId="Web-{99753055-54C5-4825-984F-BD521D7EE55A}" dt="2023-12-01T12:36:00.225" v="19"/>
          <ac:spMkLst>
            <pc:docMk/>
            <pc:sldMk cId="926309993" sldId="262"/>
            <ac:spMk id="70" creationId="{7E7D0C94-08B4-48AE-8813-CC4D60294F42}"/>
          </ac:spMkLst>
        </pc:spChg>
        <pc:spChg chg="add">
          <ac:chgData name="Aniket Bansal (Student)" userId="S::aniket.bansal.2023@uni.strath.ac.uk::f98e6abb-5f38-41ee-913f-4dc35f5c96d7" providerId="AD" clId="Web-{99753055-54C5-4825-984F-BD521D7EE55A}" dt="2023-12-01T12:36:00.225" v="19"/>
          <ac:spMkLst>
            <pc:docMk/>
            <pc:sldMk cId="926309993" sldId="262"/>
            <ac:spMk id="71" creationId="{F0C518C2-0AA4-470C-87B9-9CBF428FBA25}"/>
          </ac:spMkLst>
        </pc:spChg>
        <pc:grpChg chg="add del">
          <ac:chgData name="Aniket Bansal (Student)" userId="S::aniket.bansal.2023@uni.strath.ac.uk::f98e6abb-5f38-41ee-913f-4dc35f5c96d7" providerId="AD" clId="Web-{99753055-54C5-4825-984F-BD521D7EE55A}" dt="2023-12-01T12:36:00.209" v="18"/>
          <ac:grpSpMkLst>
            <pc:docMk/>
            <pc:sldMk cId="926309993" sldId="262"/>
            <ac:grpSpMk id="65" creationId="{7A9648D6-B41B-42D0-A817-AE2607B0B5B8}"/>
          </ac:grpSpMkLst>
        </pc:grpChg>
        <pc:picChg chg="mod">
          <ac:chgData name="Aniket Bansal (Student)" userId="S::aniket.bansal.2023@uni.strath.ac.uk::f98e6abb-5f38-41ee-913f-4dc35f5c96d7" providerId="AD" clId="Web-{99753055-54C5-4825-984F-BD521D7EE55A}" dt="2023-12-01T12:36:00.225" v="19"/>
          <ac:picMkLst>
            <pc:docMk/>
            <pc:sldMk cId="926309993" sldId="262"/>
            <ac:picMk id="5" creationId="{F62A5353-21A5-2190-6BA3-DE96B4996AF2}"/>
          </ac:picMkLst>
        </pc:picChg>
        <pc:cxnChg chg="add del">
          <ac:chgData name="Aniket Bansal (Student)" userId="S::aniket.bansal.2023@uni.strath.ac.uk::f98e6abb-5f38-41ee-913f-4dc35f5c96d7" providerId="AD" clId="Web-{99753055-54C5-4825-984F-BD521D7EE55A}" dt="2023-12-01T12:36:00.209" v="18"/>
          <ac:cxnSpMkLst>
            <pc:docMk/>
            <pc:sldMk cId="926309993" sldId="262"/>
            <ac:cxnSpMk id="67" creationId="{C49DA8F6-BCC1-4447-B54C-57856834B94B}"/>
          </ac:cxnSpMkLst>
        </pc:cxnChg>
      </pc:sldChg>
      <pc:sldChg chg="addSp delSp modSp new del mod setBg">
        <pc:chgData name="Aniket Bansal (Student)" userId="S::aniket.bansal.2023@uni.strath.ac.uk::f98e6abb-5f38-41ee-913f-4dc35f5c96d7" providerId="AD" clId="Web-{99753055-54C5-4825-984F-BD521D7EE55A}" dt="2023-12-01T12:41:56.589" v="65"/>
        <pc:sldMkLst>
          <pc:docMk/>
          <pc:sldMk cId="482656984" sldId="264"/>
        </pc:sldMkLst>
        <pc:spChg chg="add mod">
          <ac:chgData name="Aniket Bansal (Student)" userId="S::aniket.bansal.2023@uni.strath.ac.uk::f98e6abb-5f38-41ee-913f-4dc35f5c96d7" providerId="AD" clId="Web-{99753055-54C5-4825-984F-BD521D7EE55A}" dt="2023-12-01T12:41:49.370" v="64"/>
          <ac:spMkLst>
            <pc:docMk/>
            <pc:sldMk cId="482656984" sldId="264"/>
            <ac:spMk id="2" creationId="{0DD9C12B-F3C4-E7AF-CAA2-63E514C11C31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41:24.884" v="57"/>
          <ac:spMkLst>
            <pc:docMk/>
            <pc:sldMk cId="482656984" sldId="264"/>
            <ac:spMk id="8" creationId="{79BB35BC-D5C2-4C8B-A22A-A71E6191913B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41:27.212" v="59"/>
          <ac:spMkLst>
            <pc:docMk/>
            <pc:sldMk cId="482656984" sldId="264"/>
            <ac:spMk id="10" creationId="{DC39DE25-0E4E-0AA7-0932-1D78C2372786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41:27.212" v="59"/>
          <ac:spMkLst>
            <pc:docMk/>
            <pc:sldMk cId="482656984" sldId="264"/>
            <ac:spMk id="12" creationId="{8D6EA299-0840-6DEA-E670-C49AEBC87E89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41:27.212" v="59"/>
          <ac:spMkLst>
            <pc:docMk/>
            <pc:sldMk cId="482656984" sldId="264"/>
            <ac:spMk id="13" creationId="{AE3A741D-C19B-960A-5803-1C5887147820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41:39.588" v="61"/>
          <ac:spMkLst>
            <pc:docMk/>
            <pc:sldMk cId="482656984" sldId="264"/>
            <ac:spMk id="14" creationId="{7A5F0580-5EE9-419F-96EE-B6529EF6E7D0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41:39.588" v="61"/>
          <ac:spMkLst>
            <pc:docMk/>
            <pc:sldMk cId="482656984" sldId="264"/>
            <ac:spMk id="15" creationId="{21A75659-5A6F-4F77-9679-678A00B9D8DC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41:39.588" v="61"/>
          <ac:spMkLst>
            <pc:docMk/>
            <pc:sldMk cId="482656984" sldId="264"/>
            <ac:spMk id="17" creationId="{E30A3A45-140E-431E-AED0-07EF836310B3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41:39.588" v="61"/>
          <ac:spMkLst>
            <pc:docMk/>
            <pc:sldMk cId="482656984" sldId="264"/>
            <ac:spMk id="18" creationId="{55D4142C-5077-457F-A6AD-3FECFDB39685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41:49.354" v="63"/>
          <ac:spMkLst>
            <pc:docMk/>
            <pc:sldMk cId="482656984" sldId="264"/>
            <ac:spMk id="20" creationId="{1CDD8E39-EA14-4679-9655-1BFF5A7B63EE}"/>
          </ac:spMkLst>
        </pc:spChg>
        <pc:spChg chg="add">
          <ac:chgData name="Aniket Bansal (Student)" userId="S::aniket.bansal.2023@uni.strath.ac.uk::f98e6abb-5f38-41ee-913f-4dc35f5c96d7" providerId="AD" clId="Web-{99753055-54C5-4825-984F-BD521D7EE55A}" dt="2023-12-01T12:41:49.370" v="64"/>
          <ac:spMkLst>
            <pc:docMk/>
            <pc:sldMk cId="482656984" sldId="264"/>
            <ac:spMk id="24" creationId="{AE3A741D-C19B-960A-5803-1C5887147820}"/>
          </ac:spMkLst>
        </pc:spChg>
        <pc:spChg chg="add">
          <ac:chgData name="Aniket Bansal (Student)" userId="S::aniket.bansal.2023@uni.strath.ac.uk::f98e6abb-5f38-41ee-913f-4dc35f5c96d7" providerId="AD" clId="Web-{99753055-54C5-4825-984F-BD521D7EE55A}" dt="2023-12-01T12:41:49.370" v="64"/>
          <ac:spMkLst>
            <pc:docMk/>
            <pc:sldMk cId="482656984" sldId="264"/>
            <ac:spMk id="25" creationId="{9C3A50E9-9119-7BC3-083B-2D84CCC78E47}"/>
          </ac:spMkLst>
        </pc:spChg>
        <pc:spChg chg="add">
          <ac:chgData name="Aniket Bansal (Student)" userId="S::aniket.bansal.2023@uni.strath.ac.uk::f98e6abb-5f38-41ee-913f-4dc35f5c96d7" providerId="AD" clId="Web-{99753055-54C5-4825-984F-BD521D7EE55A}" dt="2023-12-01T12:41:49.370" v="64"/>
          <ac:spMkLst>
            <pc:docMk/>
            <pc:sldMk cId="482656984" sldId="264"/>
            <ac:spMk id="26" creationId="{DC39DE25-0E4E-0AA7-0932-1D78C2372786}"/>
          </ac:spMkLst>
        </pc:spChg>
        <pc:spChg chg="add">
          <ac:chgData name="Aniket Bansal (Student)" userId="S::aniket.bansal.2023@uni.strath.ac.uk::f98e6abb-5f38-41ee-913f-4dc35f5c96d7" providerId="AD" clId="Web-{99753055-54C5-4825-984F-BD521D7EE55A}" dt="2023-12-01T12:41:49.370" v="64"/>
          <ac:spMkLst>
            <pc:docMk/>
            <pc:sldMk cId="482656984" sldId="264"/>
            <ac:spMk id="27" creationId="{8D6EA299-0840-6DEA-E670-C49AEBC87E89}"/>
          </ac:spMkLst>
        </pc:spChg>
        <pc:picChg chg="add del">
          <ac:chgData name="Aniket Bansal (Student)" userId="S::aniket.bansal.2023@uni.strath.ac.uk::f98e6abb-5f38-41ee-913f-4dc35f5c96d7" providerId="AD" clId="Web-{99753055-54C5-4825-984F-BD521D7EE55A}" dt="2023-12-01T12:41:24.884" v="57"/>
          <ac:picMkLst>
            <pc:docMk/>
            <pc:sldMk cId="482656984" sldId="264"/>
            <ac:picMk id="4" creationId="{339DCDA9-D675-61DA-232A-09026218FD0A}"/>
          </ac:picMkLst>
        </pc:picChg>
        <pc:picChg chg="add del">
          <ac:chgData name="Aniket Bansal (Student)" userId="S::aniket.bansal.2023@uni.strath.ac.uk::f98e6abb-5f38-41ee-913f-4dc35f5c96d7" providerId="AD" clId="Web-{99753055-54C5-4825-984F-BD521D7EE55A}" dt="2023-12-01T12:41:27.212" v="59"/>
          <ac:picMkLst>
            <pc:docMk/>
            <pc:sldMk cId="482656984" sldId="264"/>
            <ac:picMk id="11" creationId="{4F90962F-B93E-D5B1-5B48-251C96FFE3BD}"/>
          </ac:picMkLst>
        </pc:picChg>
        <pc:picChg chg="add del">
          <ac:chgData name="Aniket Bansal (Student)" userId="S::aniket.bansal.2023@uni.strath.ac.uk::f98e6abb-5f38-41ee-913f-4dc35f5c96d7" providerId="AD" clId="Web-{99753055-54C5-4825-984F-BD521D7EE55A}" dt="2023-12-01T12:41:39.588" v="61"/>
          <ac:picMkLst>
            <pc:docMk/>
            <pc:sldMk cId="482656984" sldId="264"/>
            <ac:picMk id="16" creationId="{6C2B56EF-E3A2-D9C2-F1B4-5EB92816EB57}"/>
          </ac:picMkLst>
        </pc:picChg>
        <pc:picChg chg="add del">
          <ac:chgData name="Aniket Bansal (Student)" userId="S::aniket.bansal.2023@uni.strath.ac.uk::f98e6abb-5f38-41ee-913f-4dc35f5c96d7" providerId="AD" clId="Web-{99753055-54C5-4825-984F-BD521D7EE55A}" dt="2023-12-01T12:41:49.354" v="63"/>
          <ac:picMkLst>
            <pc:docMk/>
            <pc:sldMk cId="482656984" sldId="264"/>
            <ac:picMk id="21" creationId="{4D406222-6778-20FE-EA4C-86E106411072}"/>
          </ac:picMkLst>
        </pc:picChg>
        <pc:picChg chg="add">
          <ac:chgData name="Aniket Bansal (Student)" userId="S::aniket.bansal.2023@uni.strath.ac.uk::f98e6abb-5f38-41ee-913f-4dc35f5c96d7" providerId="AD" clId="Web-{99753055-54C5-4825-984F-BD521D7EE55A}" dt="2023-12-01T12:41:49.370" v="64"/>
          <ac:picMkLst>
            <pc:docMk/>
            <pc:sldMk cId="482656984" sldId="264"/>
            <ac:picMk id="23" creationId="{035CC40E-7883-C274-4A06-670E729658CB}"/>
          </ac:picMkLst>
        </pc:picChg>
      </pc:sldChg>
      <pc:sldChg chg="addSp delSp modSp new del mod setBg">
        <pc:chgData name="Aniket Bansal (Student)" userId="S::aniket.bansal.2023@uni.strath.ac.uk::f98e6abb-5f38-41ee-913f-4dc35f5c96d7" providerId="AD" clId="Web-{99753055-54C5-4825-984F-BD521D7EE55A}" dt="2023-12-01T12:40:49.382" v="52"/>
        <pc:sldMkLst>
          <pc:docMk/>
          <pc:sldMk cId="2643556139" sldId="264"/>
        </pc:sldMkLst>
        <pc:spChg chg="add mod">
          <ac:chgData name="Aniket Bansal (Student)" userId="S::aniket.bansal.2023@uni.strath.ac.uk::f98e6abb-5f38-41ee-913f-4dc35f5c96d7" providerId="AD" clId="Web-{99753055-54C5-4825-984F-BD521D7EE55A}" dt="2023-12-01T12:40:33.475" v="51" actId="20577"/>
          <ac:spMkLst>
            <pc:docMk/>
            <pc:sldMk cId="2643556139" sldId="264"/>
            <ac:spMk id="2" creationId="{8247F039-241C-A259-D287-1E718D98DDFD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7:59.778" v="31"/>
          <ac:spMkLst>
            <pc:docMk/>
            <pc:sldMk cId="2643556139" sldId="264"/>
            <ac:spMk id="8" creationId="{79477870-C64A-4E35-8F2F-05B7114F3C74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7:59.778" v="31"/>
          <ac:spMkLst>
            <pc:docMk/>
            <pc:sldMk cId="2643556139" sldId="264"/>
            <ac:spMk id="10" creationId="{8AEA628B-C8FF-4D0B-B111-F101F580B15D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7:59.778" v="31"/>
          <ac:spMkLst>
            <pc:docMk/>
            <pc:sldMk cId="2643556139" sldId="264"/>
            <ac:spMk id="12" creationId="{42663BD0-064C-40FC-A331-F49FCA9536AA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8:02.310" v="33"/>
          <ac:spMkLst>
            <pc:docMk/>
            <pc:sldMk cId="2643556139" sldId="264"/>
            <ac:spMk id="14" creationId="{D1A4588A-55D5-49B8-BE41-54ACDCFF2C17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8:02.310" v="33"/>
          <ac:spMkLst>
            <pc:docMk/>
            <pc:sldMk cId="2643556139" sldId="264"/>
            <ac:spMk id="16" creationId="{F97E7EA2-EDCD-47E9-81BC-415C606D1B58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8:06.763" v="35"/>
          <ac:spMkLst>
            <pc:docMk/>
            <pc:sldMk cId="2643556139" sldId="264"/>
            <ac:spMk id="18" creationId="{50E4C519-FBE9-4ABE-A8F9-C2CBE326932F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8:06.763" v="35"/>
          <ac:spMkLst>
            <pc:docMk/>
            <pc:sldMk cId="2643556139" sldId="264"/>
            <ac:spMk id="20" creationId="{80EC29FB-299E-49F3-8C7B-01199632A30F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8:06.763" v="35"/>
          <ac:spMkLst>
            <pc:docMk/>
            <pc:sldMk cId="2643556139" sldId="264"/>
            <ac:spMk id="21" creationId="{C29A2522-B27A-45C5-897B-79A1407D159A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8:06.763" v="35"/>
          <ac:spMkLst>
            <pc:docMk/>
            <pc:sldMk cId="2643556139" sldId="264"/>
            <ac:spMk id="22" creationId="{98E79BE4-34FE-485A-98A5-92CE8F7C4743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8:06.763" v="35"/>
          <ac:spMkLst>
            <pc:docMk/>
            <pc:sldMk cId="2643556139" sldId="264"/>
            <ac:spMk id="23" creationId="{7A5F0580-5EE9-419F-96EE-B6529EF6E7D0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8:44.906" v="37"/>
          <ac:spMkLst>
            <pc:docMk/>
            <pc:sldMk cId="2643556139" sldId="264"/>
            <ac:spMk id="25" creationId="{9F7D5CDA-D291-4307-BF55-1381FED29634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8:44.906" v="37"/>
          <ac:spMkLst>
            <pc:docMk/>
            <pc:sldMk cId="2643556139" sldId="264"/>
            <ac:spMk id="27" creationId="{59B296B9-C5A5-4E4F-9B60-C907B5F1466C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8:44.906" v="37"/>
          <ac:spMkLst>
            <pc:docMk/>
            <pc:sldMk cId="2643556139" sldId="264"/>
            <ac:spMk id="28" creationId="{D0300FD3-5AF1-6305-15FA-9078072672E2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8:50.437" v="39"/>
          <ac:spMkLst>
            <pc:docMk/>
            <pc:sldMk cId="2643556139" sldId="264"/>
            <ac:spMk id="30" creationId="{04812C46-200A-4DEB-A05E-3ED6C68C2387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8:50.437" v="39"/>
          <ac:spMkLst>
            <pc:docMk/>
            <pc:sldMk cId="2643556139" sldId="264"/>
            <ac:spMk id="32" creationId="{D1EA859B-E555-4109-94F3-6700E046E008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8:53.047" v="41"/>
          <ac:spMkLst>
            <pc:docMk/>
            <pc:sldMk cId="2643556139" sldId="264"/>
            <ac:spMk id="34" creationId="{04C21BAE-6866-4C7A-A7EC-C1B2E572D5BE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8:53.047" v="41"/>
          <ac:spMkLst>
            <pc:docMk/>
            <pc:sldMk cId="2643556139" sldId="264"/>
            <ac:spMk id="36" creationId="{7E7D0C94-08B4-48AE-8813-CC4D60294F42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8:53.047" v="41"/>
          <ac:spMkLst>
            <pc:docMk/>
            <pc:sldMk cId="2643556139" sldId="264"/>
            <ac:spMk id="37" creationId="{F0C518C2-0AA4-470C-87B9-9CBF428FBA25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8:56.797" v="43"/>
          <ac:spMkLst>
            <pc:docMk/>
            <pc:sldMk cId="2643556139" sldId="264"/>
            <ac:spMk id="39" creationId="{3ECBE1F1-D69B-4AFA-ABD5-8E41720EF6DE}"/>
          </ac:spMkLst>
        </pc:spChg>
        <pc:spChg chg="add del">
          <ac:chgData name="Aniket Bansal (Student)" userId="S::aniket.bansal.2023@uni.strath.ac.uk::f98e6abb-5f38-41ee-913f-4dc35f5c96d7" providerId="AD" clId="Web-{99753055-54C5-4825-984F-BD521D7EE55A}" dt="2023-12-01T12:38:56.797" v="43"/>
          <ac:spMkLst>
            <pc:docMk/>
            <pc:sldMk cId="2643556139" sldId="264"/>
            <ac:spMk id="41" creationId="{603A6265-E10C-4B85-9C20-E75FCAF9CC63}"/>
          </ac:spMkLst>
        </pc:spChg>
        <pc:spChg chg="add">
          <ac:chgData name="Aniket Bansal (Student)" userId="S::aniket.bansal.2023@uni.strath.ac.uk::f98e6abb-5f38-41ee-913f-4dc35f5c96d7" providerId="AD" clId="Web-{99753055-54C5-4825-984F-BD521D7EE55A}" dt="2023-12-01T12:38:56.813" v="44"/>
          <ac:spMkLst>
            <pc:docMk/>
            <pc:sldMk cId="2643556139" sldId="264"/>
            <ac:spMk id="43" creationId="{04812C46-200A-4DEB-A05E-3ED6C68C2387}"/>
          </ac:spMkLst>
        </pc:spChg>
        <pc:spChg chg="add">
          <ac:chgData name="Aniket Bansal (Student)" userId="S::aniket.bansal.2023@uni.strath.ac.uk::f98e6abb-5f38-41ee-913f-4dc35f5c96d7" providerId="AD" clId="Web-{99753055-54C5-4825-984F-BD521D7EE55A}" dt="2023-12-01T12:38:56.813" v="44"/>
          <ac:spMkLst>
            <pc:docMk/>
            <pc:sldMk cId="2643556139" sldId="264"/>
            <ac:spMk id="45" creationId="{D1EA859B-E555-4109-94F3-6700E046E008}"/>
          </ac:spMkLst>
        </pc:spChg>
        <pc:picChg chg="add del">
          <ac:chgData name="Aniket Bansal (Student)" userId="S::aniket.bansal.2023@uni.strath.ac.uk::f98e6abb-5f38-41ee-913f-4dc35f5c96d7" providerId="AD" clId="Web-{99753055-54C5-4825-984F-BD521D7EE55A}" dt="2023-12-01T12:37:59.778" v="31"/>
          <ac:picMkLst>
            <pc:docMk/>
            <pc:sldMk cId="2643556139" sldId="264"/>
            <ac:picMk id="4" creationId="{28864AD4-DCF2-4EEE-EDDD-02F10BA45DDA}"/>
          </ac:picMkLst>
        </pc:picChg>
        <pc:picChg chg="add del">
          <ac:chgData name="Aniket Bansal (Student)" userId="S::aniket.bansal.2023@uni.strath.ac.uk::f98e6abb-5f38-41ee-913f-4dc35f5c96d7" providerId="AD" clId="Web-{99753055-54C5-4825-984F-BD521D7EE55A}" dt="2023-12-01T12:38:02.310" v="33"/>
          <ac:picMkLst>
            <pc:docMk/>
            <pc:sldMk cId="2643556139" sldId="264"/>
            <ac:picMk id="15" creationId="{A5AC19C9-96BD-D771-44D5-C7DF40ECF737}"/>
          </ac:picMkLst>
        </pc:picChg>
        <pc:picChg chg="add del">
          <ac:chgData name="Aniket Bansal (Student)" userId="S::aniket.bansal.2023@uni.strath.ac.uk::f98e6abb-5f38-41ee-913f-4dc35f5c96d7" providerId="AD" clId="Web-{99753055-54C5-4825-984F-BD521D7EE55A}" dt="2023-12-01T12:38:06.763" v="35"/>
          <ac:picMkLst>
            <pc:docMk/>
            <pc:sldMk cId="2643556139" sldId="264"/>
            <ac:picMk id="19" creationId="{7CEDB16D-7E75-7EA2-CA42-4B864DD55082}"/>
          </ac:picMkLst>
        </pc:picChg>
        <pc:picChg chg="add del">
          <ac:chgData name="Aniket Bansal (Student)" userId="S::aniket.bansal.2023@uni.strath.ac.uk::f98e6abb-5f38-41ee-913f-4dc35f5c96d7" providerId="AD" clId="Web-{99753055-54C5-4825-984F-BD521D7EE55A}" dt="2023-12-01T12:38:44.906" v="37"/>
          <ac:picMkLst>
            <pc:docMk/>
            <pc:sldMk cId="2643556139" sldId="264"/>
            <ac:picMk id="26" creationId="{A0DB4AE9-CC41-0A38-2013-E1EC9069FE8A}"/>
          </ac:picMkLst>
        </pc:picChg>
        <pc:picChg chg="add del">
          <ac:chgData name="Aniket Bansal (Student)" userId="S::aniket.bansal.2023@uni.strath.ac.uk::f98e6abb-5f38-41ee-913f-4dc35f5c96d7" providerId="AD" clId="Web-{99753055-54C5-4825-984F-BD521D7EE55A}" dt="2023-12-01T12:38:50.437" v="39"/>
          <ac:picMkLst>
            <pc:docMk/>
            <pc:sldMk cId="2643556139" sldId="264"/>
            <ac:picMk id="31" creationId="{5F64552B-0376-81C6-A513-CDA1FB942951}"/>
          </ac:picMkLst>
        </pc:picChg>
        <pc:picChg chg="add del">
          <ac:chgData name="Aniket Bansal (Student)" userId="S::aniket.bansal.2023@uni.strath.ac.uk::f98e6abb-5f38-41ee-913f-4dc35f5c96d7" providerId="AD" clId="Web-{99753055-54C5-4825-984F-BD521D7EE55A}" dt="2023-12-01T12:38:53.047" v="41"/>
          <ac:picMkLst>
            <pc:docMk/>
            <pc:sldMk cId="2643556139" sldId="264"/>
            <ac:picMk id="35" creationId="{CA9525C1-89FC-DC71-553F-01EAF42F263E}"/>
          </ac:picMkLst>
        </pc:picChg>
        <pc:picChg chg="add del">
          <ac:chgData name="Aniket Bansal (Student)" userId="S::aniket.bansal.2023@uni.strath.ac.uk::f98e6abb-5f38-41ee-913f-4dc35f5c96d7" providerId="AD" clId="Web-{99753055-54C5-4825-984F-BD521D7EE55A}" dt="2023-12-01T12:38:56.797" v="43"/>
          <ac:picMkLst>
            <pc:docMk/>
            <pc:sldMk cId="2643556139" sldId="264"/>
            <ac:picMk id="40" creationId="{472FE3C4-A6DA-7399-E2BC-52D60C7C0421}"/>
          </ac:picMkLst>
        </pc:picChg>
        <pc:picChg chg="add">
          <ac:chgData name="Aniket Bansal (Student)" userId="S::aniket.bansal.2023@uni.strath.ac.uk::f98e6abb-5f38-41ee-913f-4dc35f5c96d7" providerId="AD" clId="Web-{99753055-54C5-4825-984F-BD521D7EE55A}" dt="2023-12-01T12:38:56.813" v="44"/>
          <ac:picMkLst>
            <pc:docMk/>
            <pc:sldMk cId="2643556139" sldId="264"/>
            <ac:picMk id="44" creationId="{5F64552B-0376-81C6-A513-CDA1FB942951}"/>
          </ac:picMkLst>
        </pc:picChg>
      </pc:sldChg>
      <pc:sldChg chg="addSp modSp new mod setBg">
        <pc:chgData name="Aniket Bansal (Student)" userId="S::aniket.bansal.2023@uni.strath.ac.uk::f98e6abb-5f38-41ee-913f-4dc35f5c96d7" providerId="AD" clId="Web-{99753055-54C5-4825-984F-BD521D7EE55A}" dt="2023-12-01T12:42:36.841" v="72"/>
        <pc:sldMkLst>
          <pc:docMk/>
          <pc:sldMk cId="3107106070" sldId="264"/>
        </pc:sldMkLst>
        <pc:spChg chg="add mod">
          <ac:chgData name="Aniket Bansal (Student)" userId="S::aniket.bansal.2023@uni.strath.ac.uk::f98e6abb-5f38-41ee-913f-4dc35f5c96d7" providerId="AD" clId="Web-{99753055-54C5-4825-984F-BD521D7EE55A}" dt="2023-12-01T12:42:36.841" v="72"/>
          <ac:spMkLst>
            <pc:docMk/>
            <pc:sldMk cId="3107106070" sldId="264"/>
            <ac:spMk id="2" creationId="{DBEAD994-4ED8-C699-7DB1-80EEBC0FF4ED}"/>
          </ac:spMkLst>
        </pc:spChg>
        <pc:picChg chg="add">
          <ac:chgData name="Aniket Bansal (Student)" userId="S::aniket.bansal.2023@uni.strath.ac.uk::f98e6abb-5f38-41ee-913f-4dc35f5c96d7" providerId="AD" clId="Web-{99753055-54C5-4825-984F-BD521D7EE55A}" dt="2023-12-01T12:42:36.841" v="72"/>
          <ac:picMkLst>
            <pc:docMk/>
            <pc:sldMk cId="3107106070" sldId="264"/>
            <ac:picMk id="4" creationId="{1B9772B9-A574-9555-7A4F-F5B48703F396}"/>
          </ac:picMkLst>
        </pc:picChg>
        <pc:cxnChg chg="add">
          <ac:chgData name="Aniket Bansal (Student)" userId="S::aniket.bansal.2023@uni.strath.ac.uk::f98e6abb-5f38-41ee-913f-4dc35f5c96d7" providerId="AD" clId="Web-{99753055-54C5-4825-984F-BD521D7EE55A}" dt="2023-12-01T12:42:36.841" v="72"/>
          <ac:cxnSpMkLst>
            <pc:docMk/>
            <pc:sldMk cId="3107106070" sldId="264"/>
            <ac:cxnSpMk id="8" creationId="{249EDD1B-F94D-B4E6-ACAA-566B9A26FDE3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08D4BA-7DED-4C8B-B7AD-4E76C243BCD3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8A8EA32-FBD7-43DC-BA98-9555C2053F89}">
      <dgm:prSet/>
      <dgm:spPr/>
      <dgm:t>
        <a:bodyPr/>
        <a:lstStyle/>
        <a:p>
          <a:pPr>
            <a:defRPr cap="all"/>
          </a:pPr>
          <a:r>
            <a:rPr lang="en-US" b="1"/>
            <a:t>Pensions, Provident fund contribution, student loan, identify self-employed individuals</a:t>
          </a:r>
          <a:endParaRPr lang="en-US"/>
        </a:p>
      </dgm:t>
    </dgm:pt>
    <dgm:pt modelId="{E2D91CF6-F717-46B1-B204-7883DFAE3D2C}" type="parTrans" cxnId="{0BE7AF75-A1C2-4205-BCCE-F1A05CB0EFC1}">
      <dgm:prSet/>
      <dgm:spPr/>
      <dgm:t>
        <a:bodyPr/>
        <a:lstStyle/>
        <a:p>
          <a:endParaRPr lang="en-US"/>
        </a:p>
      </dgm:t>
    </dgm:pt>
    <dgm:pt modelId="{35CDFD8C-966F-4810-9847-40E10C4D730A}" type="sibTrans" cxnId="{0BE7AF75-A1C2-4205-BCCE-F1A05CB0EFC1}">
      <dgm:prSet/>
      <dgm:spPr/>
      <dgm:t>
        <a:bodyPr/>
        <a:lstStyle/>
        <a:p>
          <a:endParaRPr lang="en-US"/>
        </a:p>
      </dgm:t>
    </dgm:pt>
    <dgm:pt modelId="{51A0CADB-5C19-4668-9040-28A598F4C988}">
      <dgm:prSet/>
      <dgm:spPr/>
      <dgm:t>
        <a:bodyPr/>
        <a:lstStyle/>
        <a:p>
          <a:pPr>
            <a:defRPr cap="all"/>
          </a:pPr>
          <a:r>
            <a:rPr lang="en-US" b="1" i="0"/>
            <a:t>Complex Deductions: Impact of long-term commitments like car or house loans on gross income estimation.</a:t>
          </a:r>
          <a:endParaRPr lang="en-US"/>
        </a:p>
      </dgm:t>
    </dgm:pt>
    <dgm:pt modelId="{38E9B26D-B675-4D1B-A8C2-F6D822A1D244}" type="parTrans" cxnId="{36436886-4E29-4B80-911A-D2DB2FD55766}">
      <dgm:prSet/>
      <dgm:spPr/>
      <dgm:t>
        <a:bodyPr/>
        <a:lstStyle/>
        <a:p>
          <a:endParaRPr lang="en-US"/>
        </a:p>
      </dgm:t>
    </dgm:pt>
    <dgm:pt modelId="{C0882115-5118-45F6-8CD8-BF406952C721}" type="sibTrans" cxnId="{36436886-4E29-4B80-911A-D2DB2FD55766}">
      <dgm:prSet/>
      <dgm:spPr/>
      <dgm:t>
        <a:bodyPr/>
        <a:lstStyle/>
        <a:p>
          <a:endParaRPr lang="en-US"/>
        </a:p>
      </dgm:t>
    </dgm:pt>
    <dgm:pt modelId="{3BF4E5AE-3B3D-4F58-8D52-93BE31A489DF}">
      <dgm:prSet/>
      <dgm:spPr/>
      <dgm:t>
        <a:bodyPr/>
        <a:lstStyle/>
        <a:p>
          <a:pPr>
            <a:defRPr cap="all"/>
          </a:pPr>
          <a:r>
            <a:rPr lang="en-US" b="1" i="0"/>
            <a:t>Mitigating Bias: Importance of bank statements, tax records, and payroll sheets for accurate gross income calculation.</a:t>
          </a:r>
          <a:endParaRPr lang="en-US"/>
        </a:p>
      </dgm:t>
    </dgm:pt>
    <dgm:pt modelId="{6D33AC30-2D04-4EFC-AC51-EB873C7E4C27}" type="parTrans" cxnId="{342BA221-6461-4303-9AA4-02A24E65B0F7}">
      <dgm:prSet/>
      <dgm:spPr/>
      <dgm:t>
        <a:bodyPr/>
        <a:lstStyle/>
        <a:p>
          <a:endParaRPr lang="en-US"/>
        </a:p>
      </dgm:t>
    </dgm:pt>
    <dgm:pt modelId="{92DA8A07-BF22-4E91-8FCC-2E6450615D59}" type="sibTrans" cxnId="{342BA221-6461-4303-9AA4-02A24E65B0F7}">
      <dgm:prSet/>
      <dgm:spPr/>
      <dgm:t>
        <a:bodyPr/>
        <a:lstStyle/>
        <a:p>
          <a:endParaRPr lang="en-US"/>
        </a:p>
      </dgm:t>
    </dgm:pt>
    <dgm:pt modelId="{8E67D96F-CCFD-4985-A0B6-5587BBB22F5F}" type="pres">
      <dgm:prSet presAssocID="{A208D4BA-7DED-4C8B-B7AD-4E76C243BC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AB00CE-7F6B-4B89-8844-831629559738}" type="pres">
      <dgm:prSet presAssocID="{58A8EA32-FBD7-43DC-BA98-9555C2053F89}" presName="hierRoot1" presStyleCnt="0"/>
      <dgm:spPr/>
    </dgm:pt>
    <dgm:pt modelId="{5FC06ACE-8000-46E2-B260-1BDA90F87CF5}" type="pres">
      <dgm:prSet presAssocID="{58A8EA32-FBD7-43DC-BA98-9555C2053F89}" presName="composite" presStyleCnt="0"/>
      <dgm:spPr/>
    </dgm:pt>
    <dgm:pt modelId="{9CE3FACE-421A-4C2B-8F8A-D0C86AA60B8C}" type="pres">
      <dgm:prSet presAssocID="{58A8EA32-FBD7-43DC-BA98-9555C2053F89}" presName="background" presStyleLbl="node0" presStyleIdx="0" presStyleCnt="3"/>
      <dgm:spPr>
        <a:solidFill>
          <a:schemeClr val="accent3">
            <a:lumMod val="20000"/>
            <a:lumOff val="80000"/>
          </a:schemeClr>
        </a:solidFill>
      </dgm:spPr>
    </dgm:pt>
    <dgm:pt modelId="{815D02D5-8A2B-47E7-AC2A-88A7C0B04094}" type="pres">
      <dgm:prSet presAssocID="{58A8EA32-FBD7-43DC-BA98-9555C2053F89}" presName="text" presStyleLbl="fgAcc0" presStyleIdx="0" presStyleCnt="3">
        <dgm:presLayoutVars>
          <dgm:chPref val="3"/>
        </dgm:presLayoutVars>
      </dgm:prSet>
      <dgm:spPr>
        <a:solidFill>
          <a:schemeClr val="accent4">
            <a:lumMod val="40000"/>
            <a:lumOff val="60000"/>
          </a:schemeClr>
        </a:solidFill>
      </dgm:spPr>
    </dgm:pt>
    <dgm:pt modelId="{AF46C2D5-6D0F-4A67-80A1-759A1311BF89}" type="pres">
      <dgm:prSet presAssocID="{58A8EA32-FBD7-43DC-BA98-9555C2053F89}" presName="hierChild2" presStyleCnt="0"/>
      <dgm:spPr/>
    </dgm:pt>
    <dgm:pt modelId="{7EC33927-08C6-4F22-9AE7-FDA64496C2F0}" type="pres">
      <dgm:prSet presAssocID="{51A0CADB-5C19-4668-9040-28A598F4C988}" presName="hierRoot1" presStyleCnt="0"/>
      <dgm:spPr/>
    </dgm:pt>
    <dgm:pt modelId="{758AD898-FCDE-4B8D-8493-606948BDC833}" type="pres">
      <dgm:prSet presAssocID="{51A0CADB-5C19-4668-9040-28A598F4C988}" presName="composite" presStyleCnt="0"/>
      <dgm:spPr/>
    </dgm:pt>
    <dgm:pt modelId="{D33BD75F-149E-41DF-8FFB-D5D8E5E2D7D9}" type="pres">
      <dgm:prSet presAssocID="{51A0CADB-5C19-4668-9040-28A598F4C988}" presName="background" presStyleLbl="node0" presStyleIdx="1" presStyleCnt="3"/>
      <dgm:spPr>
        <a:solidFill>
          <a:schemeClr val="accent3">
            <a:lumMod val="20000"/>
            <a:lumOff val="80000"/>
          </a:schemeClr>
        </a:solidFill>
      </dgm:spPr>
    </dgm:pt>
    <dgm:pt modelId="{2E55C5F2-C36E-41B7-A53D-371A5FFABA4E}" type="pres">
      <dgm:prSet presAssocID="{51A0CADB-5C19-4668-9040-28A598F4C988}" presName="text" presStyleLbl="fgAcc0" presStyleIdx="1" presStyleCnt="3">
        <dgm:presLayoutVars>
          <dgm:chPref val="3"/>
        </dgm:presLayoutVars>
      </dgm:prSet>
      <dgm:spPr>
        <a:solidFill>
          <a:schemeClr val="accent4">
            <a:lumMod val="40000"/>
            <a:lumOff val="60000"/>
          </a:schemeClr>
        </a:solidFill>
      </dgm:spPr>
    </dgm:pt>
    <dgm:pt modelId="{7C97A901-3A8D-4BE0-9991-DB13E7EA6AC5}" type="pres">
      <dgm:prSet presAssocID="{51A0CADB-5C19-4668-9040-28A598F4C988}" presName="hierChild2" presStyleCnt="0"/>
      <dgm:spPr/>
    </dgm:pt>
    <dgm:pt modelId="{DA3AE7CE-B8FB-42BC-BC04-60005A639EE6}" type="pres">
      <dgm:prSet presAssocID="{3BF4E5AE-3B3D-4F58-8D52-93BE31A489DF}" presName="hierRoot1" presStyleCnt="0"/>
      <dgm:spPr/>
    </dgm:pt>
    <dgm:pt modelId="{ECFD7959-73C8-4AD8-B496-77B08048E625}" type="pres">
      <dgm:prSet presAssocID="{3BF4E5AE-3B3D-4F58-8D52-93BE31A489DF}" presName="composite" presStyleCnt="0"/>
      <dgm:spPr/>
    </dgm:pt>
    <dgm:pt modelId="{377893D9-D624-49C9-B46E-AEEADD232AE4}" type="pres">
      <dgm:prSet presAssocID="{3BF4E5AE-3B3D-4F58-8D52-93BE31A489DF}" presName="background" presStyleLbl="node0" presStyleIdx="2" presStyleCnt="3"/>
      <dgm:spPr>
        <a:solidFill>
          <a:schemeClr val="accent3">
            <a:lumMod val="20000"/>
            <a:lumOff val="80000"/>
          </a:schemeClr>
        </a:solidFill>
      </dgm:spPr>
    </dgm:pt>
    <dgm:pt modelId="{7BD9C2EE-1160-422B-811F-BD73548EB40A}" type="pres">
      <dgm:prSet presAssocID="{3BF4E5AE-3B3D-4F58-8D52-93BE31A489DF}" presName="text" presStyleLbl="fgAcc0" presStyleIdx="2" presStyleCnt="3">
        <dgm:presLayoutVars>
          <dgm:chPref val="3"/>
        </dgm:presLayoutVars>
      </dgm:prSet>
      <dgm:spPr>
        <a:solidFill>
          <a:schemeClr val="accent4">
            <a:lumMod val="40000"/>
            <a:lumOff val="60000"/>
          </a:schemeClr>
        </a:solidFill>
      </dgm:spPr>
    </dgm:pt>
    <dgm:pt modelId="{8707892A-CFEE-4BFC-B985-4104859D39BC}" type="pres">
      <dgm:prSet presAssocID="{3BF4E5AE-3B3D-4F58-8D52-93BE31A489DF}" presName="hierChild2" presStyleCnt="0"/>
      <dgm:spPr/>
    </dgm:pt>
  </dgm:ptLst>
  <dgm:cxnLst>
    <dgm:cxn modelId="{342BA221-6461-4303-9AA4-02A24E65B0F7}" srcId="{A208D4BA-7DED-4C8B-B7AD-4E76C243BCD3}" destId="{3BF4E5AE-3B3D-4F58-8D52-93BE31A489DF}" srcOrd="2" destOrd="0" parTransId="{6D33AC30-2D04-4EFC-AC51-EB873C7E4C27}" sibTransId="{92DA8A07-BF22-4E91-8FCC-2E6450615D59}"/>
    <dgm:cxn modelId="{F6FEFD3B-FA12-49A7-8201-3EED67F7EFEA}" type="presOf" srcId="{3BF4E5AE-3B3D-4F58-8D52-93BE31A489DF}" destId="{7BD9C2EE-1160-422B-811F-BD73548EB40A}" srcOrd="0" destOrd="0" presId="urn:microsoft.com/office/officeart/2005/8/layout/hierarchy1"/>
    <dgm:cxn modelId="{DDA52C47-EF3C-4A31-9B3A-BCB36AEA6971}" type="presOf" srcId="{58A8EA32-FBD7-43DC-BA98-9555C2053F89}" destId="{815D02D5-8A2B-47E7-AC2A-88A7C0B04094}" srcOrd="0" destOrd="0" presId="urn:microsoft.com/office/officeart/2005/8/layout/hierarchy1"/>
    <dgm:cxn modelId="{0BE7AF75-A1C2-4205-BCCE-F1A05CB0EFC1}" srcId="{A208D4BA-7DED-4C8B-B7AD-4E76C243BCD3}" destId="{58A8EA32-FBD7-43DC-BA98-9555C2053F89}" srcOrd="0" destOrd="0" parTransId="{E2D91CF6-F717-46B1-B204-7883DFAE3D2C}" sibTransId="{35CDFD8C-966F-4810-9847-40E10C4D730A}"/>
    <dgm:cxn modelId="{9662AB7D-F4CE-4374-9803-EB3D68FE7A55}" type="presOf" srcId="{A208D4BA-7DED-4C8B-B7AD-4E76C243BCD3}" destId="{8E67D96F-CCFD-4985-A0B6-5587BBB22F5F}" srcOrd="0" destOrd="0" presId="urn:microsoft.com/office/officeart/2005/8/layout/hierarchy1"/>
    <dgm:cxn modelId="{36436886-4E29-4B80-911A-D2DB2FD55766}" srcId="{A208D4BA-7DED-4C8B-B7AD-4E76C243BCD3}" destId="{51A0CADB-5C19-4668-9040-28A598F4C988}" srcOrd="1" destOrd="0" parTransId="{38E9B26D-B675-4D1B-A8C2-F6D822A1D244}" sibTransId="{C0882115-5118-45F6-8CD8-BF406952C721}"/>
    <dgm:cxn modelId="{0C416C99-CC8D-4B1B-891A-F8148C5D0354}" type="presOf" srcId="{51A0CADB-5C19-4668-9040-28A598F4C988}" destId="{2E55C5F2-C36E-41B7-A53D-371A5FFABA4E}" srcOrd="0" destOrd="0" presId="urn:microsoft.com/office/officeart/2005/8/layout/hierarchy1"/>
    <dgm:cxn modelId="{EFBDB961-0549-4191-9AAB-7EB8708000FF}" type="presParOf" srcId="{8E67D96F-CCFD-4985-A0B6-5587BBB22F5F}" destId="{F1AB00CE-7F6B-4B89-8844-831629559738}" srcOrd="0" destOrd="0" presId="urn:microsoft.com/office/officeart/2005/8/layout/hierarchy1"/>
    <dgm:cxn modelId="{F65D7F02-4E32-4B76-8A06-FE2EB0D3A02C}" type="presParOf" srcId="{F1AB00CE-7F6B-4B89-8844-831629559738}" destId="{5FC06ACE-8000-46E2-B260-1BDA90F87CF5}" srcOrd="0" destOrd="0" presId="urn:microsoft.com/office/officeart/2005/8/layout/hierarchy1"/>
    <dgm:cxn modelId="{B8275F6A-1226-41FA-80CA-B6A0A139D8C9}" type="presParOf" srcId="{5FC06ACE-8000-46E2-B260-1BDA90F87CF5}" destId="{9CE3FACE-421A-4C2B-8F8A-D0C86AA60B8C}" srcOrd="0" destOrd="0" presId="urn:microsoft.com/office/officeart/2005/8/layout/hierarchy1"/>
    <dgm:cxn modelId="{34FB0214-E5A0-4F93-B340-E80827968768}" type="presParOf" srcId="{5FC06ACE-8000-46E2-B260-1BDA90F87CF5}" destId="{815D02D5-8A2B-47E7-AC2A-88A7C0B04094}" srcOrd="1" destOrd="0" presId="urn:microsoft.com/office/officeart/2005/8/layout/hierarchy1"/>
    <dgm:cxn modelId="{9D6D2548-ABA8-49C2-8AFB-2C6BF57EB1D9}" type="presParOf" srcId="{F1AB00CE-7F6B-4B89-8844-831629559738}" destId="{AF46C2D5-6D0F-4A67-80A1-759A1311BF89}" srcOrd="1" destOrd="0" presId="urn:microsoft.com/office/officeart/2005/8/layout/hierarchy1"/>
    <dgm:cxn modelId="{7B95C337-221C-44E2-A534-D715518C3A67}" type="presParOf" srcId="{8E67D96F-CCFD-4985-A0B6-5587BBB22F5F}" destId="{7EC33927-08C6-4F22-9AE7-FDA64496C2F0}" srcOrd="1" destOrd="0" presId="urn:microsoft.com/office/officeart/2005/8/layout/hierarchy1"/>
    <dgm:cxn modelId="{0C6528DA-7309-4576-9BD1-1F8E08890B2C}" type="presParOf" srcId="{7EC33927-08C6-4F22-9AE7-FDA64496C2F0}" destId="{758AD898-FCDE-4B8D-8493-606948BDC833}" srcOrd="0" destOrd="0" presId="urn:microsoft.com/office/officeart/2005/8/layout/hierarchy1"/>
    <dgm:cxn modelId="{10CD2E6F-EEBD-4A65-84AB-6D5A2E47127E}" type="presParOf" srcId="{758AD898-FCDE-4B8D-8493-606948BDC833}" destId="{D33BD75F-149E-41DF-8FFB-D5D8E5E2D7D9}" srcOrd="0" destOrd="0" presId="urn:microsoft.com/office/officeart/2005/8/layout/hierarchy1"/>
    <dgm:cxn modelId="{3F128248-3D8F-47ED-BA0F-97CA4113A0D1}" type="presParOf" srcId="{758AD898-FCDE-4B8D-8493-606948BDC833}" destId="{2E55C5F2-C36E-41B7-A53D-371A5FFABA4E}" srcOrd="1" destOrd="0" presId="urn:microsoft.com/office/officeart/2005/8/layout/hierarchy1"/>
    <dgm:cxn modelId="{3F8B8510-6691-4B5C-9101-0528BA6EE8A7}" type="presParOf" srcId="{7EC33927-08C6-4F22-9AE7-FDA64496C2F0}" destId="{7C97A901-3A8D-4BE0-9991-DB13E7EA6AC5}" srcOrd="1" destOrd="0" presId="urn:microsoft.com/office/officeart/2005/8/layout/hierarchy1"/>
    <dgm:cxn modelId="{A3DC90E8-87B1-437D-93BB-941C263DC1CF}" type="presParOf" srcId="{8E67D96F-CCFD-4985-A0B6-5587BBB22F5F}" destId="{DA3AE7CE-B8FB-42BC-BC04-60005A639EE6}" srcOrd="2" destOrd="0" presId="urn:microsoft.com/office/officeart/2005/8/layout/hierarchy1"/>
    <dgm:cxn modelId="{1B81D82B-1DF7-4145-A3BF-EF037BC62745}" type="presParOf" srcId="{DA3AE7CE-B8FB-42BC-BC04-60005A639EE6}" destId="{ECFD7959-73C8-4AD8-B496-77B08048E625}" srcOrd="0" destOrd="0" presId="urn:microsoft.com/office/officeart/2005/8/layout/hierarchy1"/>
    <dgm:cxn modelId="{B9F178EA-CD51-4AF1-AD7D-0D0662FC294E}" type="presParOf" srcId="{ECFD7959-73C8-4AD8-B496-77B08048E625}" destId="{377893D9-D624-49C9-B46E-AEEADD232AE4}" srcOrd="0" destOrd="0" presId="urn:microsoft.com/office/officeart/2005/8/layout/hierarchy1"/>
    <dgm:cxn modelId="{0EA57FBF-7170-483B-B465-8C228090505D}" type="presParOf" srcId="{ECFD7959-73C8-4AD8-B496-77B08048E625}" destId="{7BD9C2EE-1160-422B-811F-BD73548EB40A}" srcOrd="1" destOrd="0" presId="urn:microsoft.com/office/officeart/2005/8/layout/hierarchy1"/>
    <dgm:cxn modelId="{CCCEC616-71A9-4699-B8DC-F284794B3374}" type="presParOf" srcId="{DA3AE7CE-B8FB-42BC-BC04-60005A639EE6}" destId="{8707892A-CFEE-4BFC-B985-4104859D39B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D94A5E-F6C4-4A0C-BE2C-F7747EA75D4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73F95B3-B67A-45F3-A037-63F5D780C8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Identifying self-employed individuals in our data set can be achieved by analyzing regular interval payments and specific transaction patterns.</a:t>
          </a:r>
          <a:endParaRPr lang="en-US"/>
        </a:p>
      </dgm:t>
    </dgm:pt>
    <dgm:pt modelId="{71ECD2B8-878D-4068-87C3-C93687ECD89D}" type="parTrans" cxnId="{F70CE139-5AE5-40DE-BC49-5DE3F4FB1904}">
      <dgm:prSet/>
      <dgm:spPr/>
      <dgm:t>
        <a:bodyPr/>
        <a:lstStyle/>
        <a:p>
          <a:endParaRPr lang="en-US"/>
        </a:p>
      </dgm:t>
    </dgm:pt>
    <dgm:pt modelId="{21DA1C7C-14AE-4A9D-ACFB-FB4115DC57AA}" type="sibTrans" cxnId="{F70CE139-5AE5-40DE-BC49-5DE3F4FB19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0CACAA-943D-4A2F-9194-55DE1960CC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For example, payments for professional subscriptions or consistent local expenses can indicate freelance activities or local residency.</a:t>
          </a:r>
          <a:endParaRPr lang="en-US"/>
        </a:p>
      </dgm:t>
    </dgm:pt>
    <dgm:pt modelId="{C32649BB-5D26-4D76-ADB0-B8AD65D2BF87}" type="parTrans" cxnId="{DF99463F-ACDB-42C0-B85F-A95A278292A2}">
      <dgm:prSet/>
      <dgm:spPr/>
      <dgm:t>
        <a:bodyPr/>
        <a:lstStyle/>
        <a:p>
          <a:endParaRPr lang="en-US"/>
        </a:p>
      </dgm:t>
    </dgm:pt>
    <dgm:pt modelId="{53785186-E1F0-4168-BC58-72BD5E0F70DB}" type="sibTrans" cxnId="{DF99463F-ACDB-42C0-B85F-A95A278292A2}">
      <dgm:prSet/>
      <dgm:spPr/>
      <dgm:t>
        <a:bodyPr/>
        <a:lstStyle/>
        <a:p>
          <a:endParaRPr lang="en-US"/>
        </a:p>
      </dgm:t>
    </dgm:pt>
    <dgm:pt modelId="{2B803539-0AAF-4854-81F7-CC5A418451A5}" type="pres">
      <dgm:prSet presAssocID="{46D94A5E-F6C4-4A0C-BE2C-F7747EA75D46}" presName="root" presStyleCnt="0">
        <dgm:presLayoutVars>
          <dgm:dir/>
          <dgm:resizeHandles val="exact"/>
        </dgm:presLayoutVars>
      </dgm:prSet>
      <dgm:spPr/>
    </dgm:pt>
    <dgm:pt modelId="{5529D298-68CB-4ADE-8AE3-7BC872118812}" type="pres">
      <dgm:prSet presAssocID="{46D94A5E-F6C4-4A0C-BE2C-F7747EA75D46}" presName="container" presStyleCnt="0">
        <dgm:presLayoutVars>
          <dgm:dir/>
          <dgm:resizeHandles val="exact"/>
        </dgm:presLayoutVars>
      </dgm:prSet>
      <dgm:spPr/>
    </dgm:pt>
    <dgm:pt modelId="{DEA4CF73-226D-4FE7-8C1D-07EE46CCBEFF}" type="pres">
      <dgm:prSet presAssocID="{473F95B3-B67A-45F3-A037-63F5D780C80C}" presName="compNode" presStyleCnt="0"/>
      <dgm:spPr/>
    </dgm:pt>
    <dgm:pt modelId="{47680F38-854B-463B-BF51-720C74C9078F}" type="pres">
      <dgm:prSet presAssocID="{473F95B3-B67A-45F3-A037-63F5D780C80C}" presName="iconBgRect" presStyleLbl="bgShp" presStyleIdx="0" presStyleCnt="2"/>
      <dgm:spPr/>
    </dgm:pt>
    <dgm:pt modelId="{B55F4977-9E29-4EB8-AFF2-6A2B03D447BE}" type="pres">
      <dgm:prSet presAssocID="{473F95B3-B67A-45F3-A037-63F5D780C80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9525E1A-A101-46AE-A1FF-9F9A83C60EAC}" type="pres">
      <dgm:prSet presAssocID="{473F95B3-B67A-45F3-A037-63F5D780C80C}" presName="spaceRect" presStyleCnt="0"/>
      <dgm:spPr/>
    </dgm:pt>
    <dgm:pt modelId="{FCE541C2-6414-447C-A088-F63A277D9880}" type="pres">
      <dgm:prSet presAssocID="{473F95B3-B67A-45F3-A037-63F5D780C80C}" presName="textRect" presStyleLbl="revTx" presStyleIdx="0" presStyleCnt="2">
        <dgm:presLayoutVars>
          <dgm:chMax val="1"/>
          <dgm:chPref val="1"/>
        </dgm:presLayoutVars>
      </dgm:prSet>
      <dgm:spPr/>
    </dgm:pt>
    <dgm:pt modelId="{CA82805E-7DD4-4901-87C6-C8CD7FEC28A7}" type="pres">
      <dgm:prSet presAssocID="{21DA1C7C-14AE-4A9D-ACFB-FB4115DC57AA}" presName="sibTrans" presStyleLbl="sibTrans2D1" presStyleIdx="0" presStyleCnt="0"/>
      <dgm:spPr/>
    </dgm:pt>
    <dgm:pt modelId="{EA732EF9-01E6-4DFE-939A-E79196799721}" type="pres">
      <dgm:prSet presAssocID="{A40CACAA-943D-4A2F-9194-55DE1960CCB6}" presName="compNode" presStyleCnt="0"/>
      <dgm:spPr/>
    </dgm:pt>
    <dgm:pt modelId="{E7840383-78ED-4C1F-A8B1-7DD424FE8385}" type="pres">
      <dgm:prSet presAssocID="{A40CACAA-943D-4A2F-9194-55DE1960CCB6}" presName="iconBgRect" presStyleLbl="bgShp" presStyleIdx="1" presStyleCnt="2"/>
      <dgm:spPr/>
    </dgm:pt>
    <dgm:pt modelId="{F7610A49-F9B9-4F58-B157-BD33765D0C8E}" type="pres">
      <dgm:prSet presAssocID="{A40CACAA-943D-4A2F-9194-55DE1960CCB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4E9A107-B4FA-4B98-A561-099AEE97E9B8}" type="pres">
      <dgm:prSet presAssocID="{A40CACAA-943D-4A2F-9194-55DE1960CCB6}" presName="spaceRect" presStyleCnt="0"/>
      <dgm:spPr/>
    </dgm:pt>
    <dgm:pt modelId="{C65BB624-1325-4521-8155-B1CDE5E93323}" type="pres">
      <dgm:prSet presAssocID="{A40CACAA-943D-4A2F-9194-55DE1960CCB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70CE139-5AE5-40DE-BC49-5DE3F4FB1904}" srcId="{46D94A5E-F6C4-4A0C-BE2C-F7747EA75D46}" destId="{473F95B3-B67A-45F3-A037-63F5D780C80C}" srcOrd="0" destOrd="0" parTransId="{71ECD2B8-878D-4068-87C3-C93687ECD89D}" sibTransId="{21DA1C7C-14AE-4A9D-ACFB-FB4115DC57AA}"/>
    <dgm:cxn modelId="{DF99463F-ACDB-42C0-B85F-A95A278292A2}" srcId="{46D94A5E-F6C4-4A0C-BE2C-F7747EA75D46}" destId="{A40CACAA-943D-4A2F-9194-55DE1960CCB6}" srcOrd="1" destOrd="0" parTransId="{C32649BB-5D26-4D76-ADB0-B8AD65D2BF87}" sibTransId="{53785186-E1F0-4168-BC58-72BD5E0F70DB}"/>
    <dgm:cxn modelId="{E82D6991-D3C3-450C-83C8-CDB3D2F71B4A}" type="presOf" srcId="{473F95B3-B67A-45F3-A037-63F5D780C80C}" destId="{FCE541C2-6414-447C-A088-F63A277D9880}" srcOrd="0" destOrd="0" presId="urn:microsoft.com/office/officeart/2018/2/layout/IconCircleList"/>
    <dgm:cxn modelId="{682B29AC-98DF-478F-BEB0-143B7131CE0C}" type="presOf" srcId="{A40CACAA-943D-4A2F-9194-55DE1960CCB6}" destId="{C65BB624-1325-4521-8155-B1CDE5E93323}" srcOrd="0" destOrd="0" presId="urn:microsoft.com/office/officeart/2018/2/layout/IconCircleList"/>
    <dgm:cxn modelId="{D69768AD-8536-48CA-99E9-224442E4AC1F}" type="presOf" srcId="{46D94A5E-F6C4-4A0C-BE2C-F7747EA75D46}" destId="{2B803539-0AAF-4854-81F7-CC5A418451A5}" srcOrd="0" destOrd="0" presId="urn:microsoft.com/office/officeart/2018/2/layout/IconCircleList"/>
    <dgm:cxn modelId="{7E3490DA-9A8D-48AA-8139-3B5F84D5F2A6}" type="presOf" srcId="{21DA1C7C-14AE-4A9D-ACFB-FB4115DC57AA}" destId="{CA82805E-7DD4-4901-87C6-C8CD7FEC28A7}" srcOrd="0" destOrd="0" presId="urn:microsoft.com/office/officeart/2018/2/layout/IconCircleList"/>
    <dgm:cxn modelId="{761860CB-4CC0-4461-9F7D-7EAC1205FCB0}" type="presParOf" srcId="{2B803539-0AAF-4854-81F7-CC5A418451A5}" destId="{5529D298-68CB-4ADE-8AE3-7BC872118812}" srcOrd="0" destOrd="0" presId="urn:microsoft.com/office/officeart/2018/2/layout/IconCircleList"/>
    <dgm:cxn modelId="{397B22F2-D8E1-4823-BB25-6E627B586AD3}" type="presParOf" srcId="{5529D298-68CB-4ADE-8AE3-7BC872118812}" destId="{DEA4CF73-226D-4FE7-8C1D-07EE46CCBEFF}" srcOrd="0" destOrd="0" presId="urn:microsoft.com/office/officeart/2018/2/layout/IconCircleList"/>
    <dgm:cxn modelId="{014AA6CE-439E-4891-B203-6B55682BBA89}" type="presParOf" srcId="{DEA4CF73-226D-4FE7-8C1D-07EE46CCBEFF}" destId="{47680F38-854B-463B-BF51-720C74C9078F}" srcOrd="0" destOrd="0" presId="urn:microsoft.com/office/officeart/2018/2/layout/IconCircleList"/>
    <dgm:cxn modelId="{E4A3C9FD-507A-4A96-9299-4CF4AF00736A}" type="presParOf" srcId="{DEA4CF73-226D-4FE7-8C1D-07EE46CCBEFF}" destId="{B55F4977-9E29-4EB8-AFF2-6A2B03D447BE}" srcOrd="1" destOrd="0" presId="urn:microsoft.com/office/officeart/2018/2/layout/IconCircleList"/>
    <dgm:cxn modelId="{1F08743D-06A1-463A-BBC0-FBAF4E6A9768}" type="presParOf" srcId="{DEA4CF73-226D-4FE7-8C1D-07EE46CCBEFF}" destId="{59525E1A-A101-46AE-A1FF-9F9A83C60EAC}" srcOrd="2" destOrd="0" presId="urn:microsoft.com/office/officeart/2018/2/layout/IconCircleList"/>
    <dgm:cxn modelId="{BC761979-6F38-4A20-BF11-78F9929F12D9}" type="presParOf" srcId="{DEA4CF73-226D-4FE7-8C1D-07EE46CCBEFF}" destId="{FCE541C2-6414-447C-A088-F63A277D9880}" srcOrd="3" destOrd="0" presId="urn:microsoft.com/office/officeart/2018/2/layout/IconCircleList"/>
    <dgm:cxn modelId="{36FB4718-D27A-4D68-975A-40844CFED837}" type="presParOf" srcId="{5529D298-68CB-4ADE-8AE3-7BC872118812}" destId="{CA82805E-7DD4-4901-87C6-C8CD7FEC28A7}" srcOrd="1" destOrd="0" presId="urn:microsoft.com/office/officeart/2018/2/layout/IconCircleList"/>
    <dgm:cxn modelId="{112EE7B9-7A6C-4B79-8A5C-F9CCD992D6C6}" type="presParOf" srcId="{5529D298-68CB-4ADE-8AE3-7BC872118812}" destId="{EA732EF9-01E6-4DFE-939A-E79196799721}" srcOrd="2" destOrd="0" presId="urn:microsoft.com/office/officeart/2018/2/layout/IconCircleList"/>
    <dgm:cxn modelId="{D8EF0646-8842-48C4-B478-A44B5AAA55AF}" type="presParOf" srcId="{EA732EF9-01E6-4DFE-939A-E79196799721}" destId="{E7840383-78ED-4C1F-A8B1-7DD424FE8385}" srcOrd="0" destOrd="0" presId="urn:microsoft.com/office/officeart/2018/2/layout/IconCircleList"/>
    <dgm:cxn modelId="{3B762B62-2B16-4EDD-806E-8E0E3C94B6E7}" type="presParOf" srcId="{EA732EF9-01E6-4DFE-939A-E79196799721}" destId="{F7610A49-F9B9-4F58-B157-BD33765D0C8E}" srcOrd="1" destOrd="0" presId="urn:microsoft.com/office/officeart/2018/2/layout/IconCircleList"/>
    <dgm:cxn modelId="{DC35DFCA-172B-44DB-8041-D8F8A9B5AFEB}" type="presParOf" srcId="{EA732EF9-01E6-4DFE-939A-E79196799721}" destId="{34E9A107-B4FA-4B98-A561-099AEE97E9B8}" srcOrd="2" destOrd="0" presId="urn:microsoft.com/office/officeart/2018/2/layout/IconCircleList"/>
    <dgm:cxn modelId="{62902C2D-70D6-4D35-8934-F32BF303D734}" type="presParOf" srcId="{EA732EF9-01E6-4DFE-939A-E79196799721}" destId="{C65BB624-1325-4521-8155-B1CDE5E9332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3FACE-421A-4C2B-8F8A-D0C86AA60B8C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5D02D5-8A2B-47E7-AC2A-88A7C0B04094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/>
            <a:t>Pensions, Provident fund contribution, student loan, identify self-employed individuals</a:t>
          </a:r>
          <a:endParaRPr lang="en-US" sz="1800" kern="1200"/>
        </a:p>
      </dsp:txBody>
      <dsp:txXfrm>
        <a:off x="383617" y="1447754"/>
        <a:ext cx="2847502" cy="1768010"/>
      </dsp:txXfrm>
    </dsp:sp>
    <dsp:sp modelId="{D33BD75F-149E-41DF-8FFB-D5D8E5E2D7D9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55C5F2-C36E-41B7-A53D-371A5FFABA4E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i="0" kern="1200"/>
            <a:t>Complex Deductions: Impact of long-term commitments like car or house loans on gross income estimation.</a:t>
          </a:r>
          <a:endParaRPr lang="en-US" sz="1800" kern="1200"/>
        </a:p>
      </dsp:txBody>
      <dsp:txXfrm>
        <a:off x="3998355" y="1447754"/>
        <a:ext cx="2847502" cy="1768010"/>
      </dsp:txXfrm>
    </dsp:sp>
    <dsp:sp modelId="{377893D9-D624-49C9-B46E-AEEADD232AE4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D9C2EE-1160-422B-811F-BD73548EB40A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i="0" kern="1200"/>
            <a:t>Mitigating Bias: Importance of bank statements, tax records, and payroll sheets for accurate gross income calculation.</a:t>
          </a:r>
          <a:endParaRPr lang="en-US" sz="1800" kern="1200"/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80F38-854B-463B-BF51-720C74C9078F}">
      <dsp:nvSpPr>
        <dsp:cNvPr id="0" name=""/>
        <dsp:cNvSpPr/>
      </dsp:nvSpPr>
      <dsp:spPr>
        <a:xfrm>
          <a:off x="0" y="2632085"/>
          <a:ext cx="1120392" cy="112039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F4977-9E29-4EB8-AFF2-6A2B03D447BE}">
      <dsp:nvSpPr>
        <dsp:cNvPr id="0" name=""/>
        <dsp:cNvSpPr/>
      </dsp:nvSpPr>
      <dsp:spPr>
        <a:xfrm>
          <a:off x="235282" y="2867367"/>
          <a:ext cx="649827" cy="6498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541C2-6414-447C-A088-F63A277D9880}">
      <dsp:nvSpPr>
        <dsp:cNvPr id="0" name=""/>
        <dsp:cNvSpPr/>
      </dsp:nvSpPr>
      <dsp:spPr>
        <a:xfrm>
          <a:off x="1360477" y="2632085"/>
          <a:ext cx="2640925" cy="1120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Identifying self-employed individuals in our data set can be achieved by analyzing regular interval payments and specific transaction patterns.</a:t>
          </a:r>
          <a:endParaRPr lang="en-US" sz="1400" kern="1200"/>
        </a:p>
      </dsp:txBody>
      <dsp:txXfrm>
        <a:off x="1360477" y="2632085"/>
        <a:ext cx="2640925" cy="1120392"/>
      </dsp:txXfrm>
    </dsp:sp>
    <dsp:sp modelId="{E7840383-78ED-4C1F-A8B1-7DD424FE8385}">
      <dsp:nvSpPr>
        <dsp:cNvPr id="0" name=""/>
        <dsp:cNvSpPr/>
      </dsp:nvSpPr>
      <dsp:spPr>
        <a:xfrm>
          <a:off x="0" y="4300049"/>
          <a:ext cx="1120392" cy="112039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10A49-F9B9-4F58-B157-BD33765D0C8E}">
      <dsp:nvSpPr>
        <dsp:cNvPr id="0" name=""/>
        <dsp:cNvSpPr/>
      </dsp:nvSpPr>
      <dsp:spPr>
        <a:xfrm>
          <a:off x="235282" y="4535332"/>
          <a:ext cx="649827" cy="6498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BB624-1325-4521-8155-B1CDE5E93323}">
      <dsp:nvSpPr>
        <dsp:cNvPr id="0" name=""/>
        <dsp:cNvSpPr/>
      </dsp:nvSpPr>
      <dsp:spPr>
        <a:xfrm>
          <a:off x="1360477" y="4300049"/>
          <a:ext cx="2640925" cy="1120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For example, payments for professional subscriptions or consistent local expenses can indicate freelance activities or local residency.</a:t>
          </a:r>
          <a:endParaRPr lang="en-US" sz="1400" kern="1200"/>
        </a:p>
      </dsp:txBody>
      <dsp:txXfrm>
        <a:off x="1360477" y="4300049"/>
        <a:ext cx="2640925" cy="1120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8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5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8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4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7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9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6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8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8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Calculator and folders">
            <a:extLst>
              <a:ext uri="{FF2B5EF4-FFF2-40B4-BE49-F238E27FC236}">
                <a16:creationId xmlns:a16="http://schemas.microsoft.com/office/drawing/2014/main" id="{58116BF0-EE30-0DBB-1AB2-532540289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4906" r="-2" b="304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303582-A8F5-DCF3-B42C-EEE4420AA4A4}"/>
              </a:ext>
            </a:extLst>
          </p:cNvPr>
          <p:cNvSpPr txBox="1"/>
          <p:nvPr/>
        </p:nvSpPr>
        <p:spPr>
          <a:xfrm>
            <a:off x="416719" y="518309"/>
            <a:ext cx="11360943" cy="56809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  </a:t>
            </a:r>
            <a:endParaRPr lang="en-US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   </a:t>
            </a:r>
            <a:r>
              <a:rPr lang="en-US" sz="4000">
                <a:solidFill>
                  <a:srgbClr val="FFFFFF"/>
                </a:solidFill>
                <a:latin typeface="Times New Roman"/>
                <a:ea typeface="+mj-ea"/>
                <a:cs typeface="Times New Roman"/>
              </a:rPr>
              <a:t>Experian Case Study - Gross Income Calculation</a:t>
            </a:r>
            <a:endParaRPr lang="en-US">
              <a:latin typeface="Times New Roman"/>
              <a:ea typeface="+mj-ea"/>
              <a:cs typeface="Times New Roman"/>
            </a:endParaRPr>
          </a:p>
          <a:p>
            <a:pPr algn="ctr">
              <a:spcAft>
                <a:spcPts val="600"/>
              </a:spcAft>
            </a:pPr>
            <a:r>
              <a:rPr lang="en-IN" sz="20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Data Analytics in Practice </a:t>
            </a:r>
            <a:endParaRPr lang="en-US" sz="200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pPr algn="ctr">
              <a:spcAft>
                <a:spcPts val="600"/>
              </a:spcAft>
            </a:pPr>
            <a:r>
              <a:rPr lang="en-IN" sz="20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Case Study 3 </a:t>
            </a:r>
          </a:p>
          <a:p>
            <a:pPr algn="ctr">
              <a:spcAft>
                <a:spcPts val="600"/>
              </a:spcAft>
            </a:pPr>
            <a:r>
              <a:rPr lang="en-IN" sz="200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Group 9</a:t>
            </a:r>
          </a:p>
          <a:p>
            <a:pPr>
              <a:spcAft>
                <a:spcPts val="600"/>
              </a:spcAft>
            </a:pPr>
            <a:endParaRPr lang="en-IN" sz="20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endParaRPr lang="en-IN" sz="2000">
              <a:solidFill>
                <a:srgbClr val="FFFFFF"/>
              </a:solidFill>
              <a:ea typeface="+mn-lt"/>
              <a:cs typeface="+mn-lt"/>
            </a:endParaRPr>
          </a:p>
          <a:p>
            <a:pPr algn="r">
              <a:spcAft>
                <a:spcPts val="600"/>
              </a:spcAft>
            </a:pPr>
            <a:endParaRPr lang="en-IN" sz="1400">
              <a:solidFill>
                <a:schemeClr val="bg1"/>
              </a:solidFill>
              <a:ea typeface="+mn-lt"/>
              <a:cs typeface="+mn-lt"/>
            </a:endParaRPr>
          </a:p>
          <a:p>
            <a:pPr algn="r">
              <a:spcAft>
                <a:spcPts val="600"/>
              </a:spcAft>
            </a:pPr>
            <a:endParaRPr lang="en-IN" sz="1400">
              <a:solidFill>
                <a:schemeClr val="bg1"/>
              </a:solidFill>
              <a:ea typeface="+mn-lt"/>
              <a:cs typeface="+mn-lt"/>
            </a:endParaRPr>
          </a:p>
          <a:p>
            <a:pPr algn="r">
              <a:spcAft>
                <a:spcPts val="600"/>
              </a:spcAft>
            </a:pPr>
            <a:endParaRPr lang="en-IN" sz="1400">
              <a:solidFill>
                <a:schemeClr val="bg1"/>
              </a:solidFill>
              <a:ea typeface="+mn-lt"/>
              <a:cs typeface="+mn-lt"/>
            </a:endParaRPr>
          </a:p>
          <a:p>
            <a:pPr algn="r">
              <a:spcAft>
                <a:spcPts val="600"/>
              </a:spcAft>
            </a:pPr>
            <a:endParaRPr lang="en-IN" sz="1400">
              <a:solidFill>
                <a:schemeClr val="bg1"/>
              </a:solidFill>
              <a:ea typeface="+mn-lt"/>
              <a:cs typeface="+mn-lt"/>
            </a:endParaRPr>
          </a:p>
          <a:p>
            <a:pPr algn="r">
              <a:spcAft>
                <a:spcPts val="600"/>
              </a:spcAft>
            </a:pPr>
            <a:r>
              <a:rPr lang="en-IN" sz="1600">
                <a:solidFill>
                  <a:schemeClr val="bg1"/>
                </a:solidFill>
                <a:latin typeface="Sitka Heading"/>
                <a:ea typeface="+mn-lt"/>
                <a:cs typeface="+mn-lt"/>
              </a:rPr>
              <a:t>Aniket Bansal</a:t>
            </a:r>
            <a:endParaRPr lang="en-US" sz="1600">
              <a:solidFill>
                <a:schemeClr val="bg1"/>
              </a:solidFill>
              <a:latin typeface="Sitka Heading"/>
              <a:ea typeface="+mn-lt"/>
              <a:cs typeface="+mn-lt"/>
            </a:endParaRPr>
          </a:p>
          <a:p>
            <a:pPr algn="r">
              <a:spcAft>
                <a:spcPts val="600"/>
              </a:spcAft>
            </a:pPr>
            <a:r>
              <a:rPr lang="en-IN" sz="1600" err="1">
                <a:solidFill>
                  <a:schemeClr val="bg1"/>
                </a:solidFill>
                <a:latin typeface="Sitka Heading"/>
                <a:ea typeface="+mn-lt"/>
                <a:cs typeface="+mn-lt"/>
              </a:rPr>
              <a:t>Eitika</a:t>
            </a:r>
            <a:r>
              <a:rPr lang="en-IN" sz="1600">
                <a:solidFill>
                  <a:schemeClr val="bg1"/>
                </a:solidFill>
                <a:latin typeface="Sitka Heading"/>
                <a:ea typeface="+mn-lt"/>
                <a:cs typeface="+mn-lt"/>
              </a:rPr>
              <a:t> Sharma</a:t>
            </a:r>
            <a:endParaRPr lang="en-US" sz="1600">
              <a:solidFill>
                <a:schemeClr val="bg1"/>
              </a:solidFill>
              <a:latin typeface="Sitka Heading"/>
              <a:ea typeface="+mn-lt"/>
              <a:cs typeface="+mn-lt"/>
            </a:endParaRPr>
          </a:p>
          <a:p>
            <a:pPr algn="r">
              <a:spcAft>
                <a:spcPts val="600"/>
              </a:spcAft>
            </a:pPr>
            <a:r>
              <a:rPr lang="en-IN" sz="1600">
                <a:solidFill>
                  <a:schemeClr val="bg1"/>
                </a:solidFill>
                <a:latin typeface="Sitka Heading"/>
                <a:ea typeface="+mn-lt"/>
                <a:cs typeface="+mn-lt"/>
              </a:rPr>
              <a:t>Ishan Ganguly</a:t>
            </a:r>
            <a:endParaRPr lang="en-US" sz="1600">
              <a:solidFill>
                <a:schemeClr val="bg1"/>
              </a:solidFill>
              <a:latin typeface="Sitka Heading"/>
              <a:ea typeface="+mn-lt"/>
              <a:cs typeface="+mn-lt"/>
            </a:endParaRPr>
          </a:p>
          <a:p>
            <a:pPr algn="r">
              <a:spcAft>
                <a:spcPts val="600"/>
              </a:spcAft>
            </a:pPr>
            <a:r>
              <a:rPr lang="en-IN" sz="1600">
                <a:solidFill>
                  <a:schemeClr val="bg1"/>
                </a:solidFill>
                <a:latin typeface="Sitka Heading"/>
                <a:ea typeface="+mn-lt"/>
                <a:cs typeface="+mn-lt"/>
              </a:rPr>
              <a:t>Salman Tahir</a:t>
            </a:r>
            <a:endParaRPr lang="en-US" sz="1600">
              <a:solidFill>
                <a:schemeClr val="bg1"/>
              </a:solidFill>
              <a:latin typeface="Sitka Heading"/>
              <a:ea typeface="+mn-lt"/>
              <a:cs typeface="+mn-lt"/>
            </a:endParaRPr>
          </a:p>
          <a:p>
            <a:pPr algn="r"/>
            <a:r>
              <a:rPr lang="en-IN" sz="1600">
                <a:solidFill>
                  <a:schemeClr val="bg1"/>
                </a:solidFill>
                <a:latin typeface="Sitka Heading"/>
                <a:ea typeface="+mn-lt"/>
                <a:cs typeface="+mn-lt"/>
              </a:rPr>
              <a:t>Atharva Abhijit Joshi</a:t>
            </a:r>
          </a:p>
          <a:p>
            <a:pPr algn="r">
              <a:spcAft>
                <a:spcPts val="600"/>
              </a:spcAft>
            </a:pPr>
            <a:endParaRPr lang="en-IN" sz="1400">
              <a:solidFill>
                <a:schemeClr val="bg1"/>
              </a:solidFill>
              <a:latin typeface="Sitka Text"/>
              <a:ea typeface="+mj-ea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>
              <a:solidFill>
                <a:srgbClr val="FFFFFF"/>
              </a:solidFill>
              <a:latin typeface="+mj-lt"/>
              <a:ea typeface="+mj-ea"/>
              <a:cs typeface="Calibri Ligh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0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180" y="643467"/>
            <a:ext cx="9901640" cy="55710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6DE02C87-1CEE-A54D-FFED-5FBB5F9F7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7" r="34059" b="-1"/>
          <a:stretch/>
        </p:blipFill>
        <p:spPr>
          <a:xfrm>
            <a:off x="879382" y="643475"/>
            <a:ext cx="5302126" cy="5856807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5864945-2B05-CECD-6CDD-EC484A08A85F}"/>
              </a:ext>
            </a:extLst>
          </p:cNvPr>
          <p:cNvSpPr txBox="1"/>
          <p:nvPr/>
        </p:nvSpPr>
        <p:spPr>
          <a:xfrm>
            <a:off x="6048369" y="3888972"/>
            <a:ext cx="5998685" cy="2020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740664">
              <a:lnSpc>
                <a:spcPct val="90000"/>
              </a:lnSpc>
              <a:spcAft>
                <a:spcPts val="486"/>
              </a:spcAft>
            </a:pPr>
            <a:endParaRPr lang="en-US" sz="1620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algn="ctr" defTabSz="740664"/>
            <a:r>
              <a:rPr lang="en-US" sz="2200" b="1">
                <a:latin typeface="Times New Roman"/>
                <a:ea typeface="+mn-lt"/>
                <a:cs typeface="+mn-lt"/>
              </a:rPr>
              <a:t>Purpose</a:t>
            </a:r>
          </a:p>
          <a:p>
            <a:pPr algn="ctr" defTabSz="740664"/>
            <a:endParaRPr lang="en-US" sz="2200" b="1">
              <a:ea typeface="+mn-lt"/>
              <a:cs typeface="+mn-lt"/>
            </a:endParaRPr>
          </a:p>
          <a:p>
            <a:pPr algn="ctr" defTabSz="740664"/>
            <a:r>
              <a:rPr lang="en-US">
                <a:ea typeface="+mn-lt"/>
                <a:cs typeface="+mn-lt"/>
              </a:rPr>
              <a:t> Discussing limitations of the current method and exploring advanced strategies for refinement</a:t>
            </a:r>
            <a:endParaRPr lang="en-US">
              <a:cs typeface="Calibri"/>
            </a:endParaRPr>
          </a:p>
          <a:p>
            <a:pPr defTabSz="740664">
              <a:lnSpc>
                <a:spcPct val="90000"/>
              </a:lnSpc>
              <a:spcAft>
                <a:spcPts val="486"/>
              </a:spcAft>
            </a:pPr>
            <a:endParaRPr lang="en-US" sz="1600" kern="1200">
              <a:latin typeface="+mn-lt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C15BB-80B5-8889-C94B-7E0A9193B1D8}"/>
              </a:ext>
            </a:extLst>
          </p:cNvPr>
          <p:cNvSpPr txBox="1"/>
          <p:nvPr/>
        </p:nvSpPr>
        <p:spPr>
          <a:xfrm>
            <a:off x="5949547" y="1678800"/>
            <a:ext cx="6103428" cy="1554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40664"/>
            <a:r>
              <a:rPr lang="en-US" sz="2000" b="1">
                <a:latin typeface="Times New Roman"/>
                <a:cs typeface="Times New Roman"/>
              </a:rPr>
              <a:t>Objective</a:t>
            </a:r>
            <a:endParaRPr lang="en-US" sz="2000">
              <a:latin typeface="Times New Roman"/>
              <a:cs typeface="Times New Roman"/>
            </a:endParaRPr>
          </a:p>
          <a:p>
            <a:pPr algn="ctr" defTabSz="740664"/>
            <a:endParaRPr lang="en-US" sz="2000" b="1">
              <a:latin typeface="Calibri"/>
            </a:endParaRPr>
          </a:p>
          <a:p>
            <a:pPr algn="ctr" defTabSz="740664"/>
            <a:r>
              <a:rPr lang="en-US">
                <a:latin typeface="Calibri"/>
              </a:rPr>
              <a:t>Calculating Annual gross income from net income, national insurance, and income tax</a:t>
            </a:r>
            <a:endParaRPr lang="en-US">
              <a:cs typeface="Calibri"/>
            </a:endParaRPr>
          </a:p>
          <a:p>
            <a:pPr defTabSz="740664">
              <a:spcAft>
                <a:spcPts val="600"/>
              </a:spcAft>
            </a:pPr>
            <a:endParaRPr lang="en-US" sz="1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110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culator, pen, compass, money and a paper with graphs printed on it">
            <a:extLst>
              <a:ext uri="{FF2B5EF4-FFF2-40B4-BE49-F238E27FC236}">
                <a16:creationId xmlns:a16="http://schemas.microsoft.com/office/drawing/2014/main" id="{64D82EED-212A-9072-FC37-9ED2E8341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182F8D-1E65-0028-7BC4-D6DC7E149FC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/>
                <a:ea typeface="+mj-ea"/>
                <a:cs typeface="Times New Roman"/>
              </a:rPr>
              <a:t>Limitations</a:t>
            </a:r>
            <a:endParaRPr lang="en-US">
              <a:solidFill>
                <a:schemeClr val="accent4">
                  <a:lumMod val="40000"/>
                  <a:lumOff val="60000"/>
                </a:schemeClr>
              </a:solidFill>
              <a:latin typeface="Times New Roman"/>
              <a:ea typeface="+mj-ea"/>
              <a:cs typeface="Times New Roman"/>
            </a:endParaRPr>
          </a:p>
        </p:txBody>
      </p:sp>
      <p:graphicFrame>
        <p:nvGraphicFramePr>
          <p:cNvPr id="16" name="TextBox 1">
            <a:extLst>
              <a:ext uri="{FF2B5EF4-FFF2-40B4-BE49-F238E27FC236}">
                <a16:creationId xmlns:a16="http://schemas.microsoft.com/office/drawing/2014/main" id="{22B62F0E-2BA1-43F4-A689-8A840D62C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15380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4590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C1AB9-60C5-87C9-499D-BF2C2A6DB236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>
                <a:latin typeface="Times New Roman"/>
                <a:ea typeface="+mj-ea"/>
                <a:cs typeface="Times New Roman"/>
              </a:rPr>
              <a:t>Special Considerations for Bonus and Refunds: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864945-2B05-CECD-6CDD-EC484A08A85F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i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i="0">
              <a:effectLst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Bonus Payments and Overtimes: Including separate payments in gross income estimation.</a:t>
            </a:r>
            <a:endParaRPr lang="en-US" sz="20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Dental and Optical Insurance Refunds: The role of NHS and employer payments, and the importance of bank and payroll records.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</p:txBody>
      </p:sp>
      <p:pic>
        <p:nvPicPr>
          <p:cNvPr id="4" name="Picture 3" descr="Desk with productivity items">
            <a:extLst>
              <a:ext uri="{FF2B5EF4-FFF2-40B4-BE49-F238E27FC236}">
                <a16:creationId xmlns:a16="http://schemas.microsoft.com/office/drawing/2014/main" id="{614443D5-3262-8382-EFF5-80032384C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4" r="1652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182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28E3505-36F5-47A9-A188-7C60ACBB9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Hologram from iPad">
            <a:extLst>
              <a:ext uri="{FF2B5EF4-FFF2-40B4-BE49-F238E27FC236}">
                <a16:creationId xmlns:a16="http://schemas.microsoft.com/office/drawing/2014/main" id="{D1C24D0F-21A6-8F08-C23D-DA79A195F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75" r="31481" b="-1"/>
          <a:stretch/>
        </p:blipFill>
        <p:spPr>
          <a:xfrm>
            <a:off x="3143213" y="10"/>
            <a:ext cx="4956582" cy="6857990"/>
          </a:xfrm>
          <a:custGeom>
            <a:avLst/>
            <a:gdLst/>
            <a:ahLst/>
            <a:cxnLst/>
            <a:rect l="l" t="t" r="r" b="b"/>
            <a:pathLst>
              <a:path w="4956582" h="6858000">
                <a:moveTo>
                  <a:pt x="0" y="0"/>
                </a:moveTo>
                <a:lnTo>
                  <a:pt x="4161807" y="0"/>
                </a:lnTo>
                <a:lnTo>
                  <a:pt x="4176560" y="27485"/>
                </a:lnTo>
                <a:cubicBezTo>
                  <a:pt x="4666464" y="986552"/>
                  <a:pt x="4956582" y="2177077"/>
                  <a:pt x="4956582" y="3466807"/>
                </a:cubicBezTo>
                <a:cubicBezTo>
                  <a:pt x="4956582" y="4657326"/>
                  <a:pt x="4709381" y="5763316"/>
                  <a:pt x="4286027" y="6680757"/>
                </a:cubicBezTo>
                <a:lnTo>
                  <a:pt x="4199937" y="6858000"/>
                </a:lnTo>
                <a:lnTo>
                  <a:pt x="53039" y="6858000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283B6091-C9A6-4C92-8315-2DE12015E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CC6ACBBE-7216-419A-81B7-BD305A9FE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084C7-B715-48E3-4D74-97372BC051EF}"/>
              </a:ext>
            </a:extLst>
          </p:cNvPr>
          <p:cNvSpPr txBox="1"/>
          <p:nvPr/>
        </p:nvSpPr>
        <p:spPr>
          <a:xfrm>
            <a:off x="371761" y="625507"/>
            <a:ext cx="3153874" cy="50620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Times New Roman"/>
                <a:ea typeface="+mj-ea"/>
                <a:cs typeface="Times New Roman"/>
              </a:rPr>
              <a:t>Identifying </a:t>
            </a:r>
            <a:endParaRPr lang="en-US" sz="2000">
              <a:latin typeface="Times New Roman"/>
              <a:ea typeface="+mj-ea"/>
              <a:cs typeface="Times New Roman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Times New Roman"/>
                <a:ea typeface="+mj-ea"/>
                <a:cs typeface="Times New Roman"/>
              </a:rPr>
              <a:t>Self Employed Individuals:</a:t>
            </a:r>
            <a:endParaRPr lang="en-US" sz="2000">
              <a:latin typeface="Times New Roman"/>
              <a:ea typeface="+mj-ea"/>
              <a:cs typeface="Times New Roman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9747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43F3F-FD0C-E975-C9F0-47F1482F86A2}"/>
              </a:ext>
            </a:extLst>
          </p:cNvPr>
          <p:cNvSpPr txBox="1"/>
          <p:nvPr/>
        </p:nvSpPr>
        <p:spPr>
          <a:xfrm>
            <a:off x="7003473" y="-436418"/>
            <a:ext cx="852054" cy="1537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24" name="TextBox 1">
            <a:extLst>
              <a:ext uri="{FF2B5EF4-FFF2-40B4-BE49-F238E27FC236}">
                <a16:creationId xmlns:a16="http://schemas.microsoft.com/office/drawing/2014/main" id="{3ED0731C-8D0A-D778-DCE4-237FD3A125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142267"/>
              </p:ext>
            </p:extLst>
          </p:nvPr>
        </p:nvGraphicFramePr>
        <p:xfrm>
          <a:off x="8104586" y="-692514"/>
          <a:ext cx="4001403" cy="80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917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D5B59-885A-89AF-2CE3-A9B3B23BA6EA}"/>
              </a:ext>
            </a:extLst>
          </p:cNvPr>
          <p:cNvSpPr txBox="1"/>
          <p:nvPr/>
        </p:nvSpPr>
        <p:spPr>
          <a:xfrm>
            <a:off x="303530" y="305165"/>
            <a:ext cx="4484056" cy="28112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Times New Roman"/>
                <a:ea typeface="+mj-ea"/>
                <a:cs typeface="Times New Roman"/>
              </a:rPr>
              <a:t>Conclusion </a:t>
            </a:r>
            <a:endParaRPr lang="en-US" sz="3200">
              <a:latin typeface="Times New Roman"/>
              <a:ea typeface="+mj-ea"/>
              <a:cs typeface="Calibri Light" panose="020F0302020204030204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Times New Roman"/>
                <a:ea typeface="+mj-ea"/>
                <a:cs typeface="Calibri Light"/>
              </a:rPr>
              <a:t>&amp;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latin typeface="Times New Roman"/>
                <a:ea typeface="+mj-ea"/>
                <a:cs typeface="Times New Roman"/>
              </a:rPr>
              <a:t>Future Directions:</a:t>
            </a:r>
            <a:endParaRPr lang="en-US" sz="3200">
              <a:latin typeface="Times New Roman"/>
              <a:ea typeface="+mj-ea"/>
              <a:cs typeface="Times New Roman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600" b="1">
              <a:latin typeface="Times New Roman"/>
              <a:ea typeface="+mj-ea"/>
              <a:cs typeface="Times New Roman"/>
            </a:endParaRP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864945-2B05-CECD-6CDD-EC484A08A85F}"/>
              </a:ext>
            </a:extLst>
          </p:cNvPr>
          <p:cNvSpPr txBox="1"/>
          <p:nvPr/>
        </p:nvSpPr>
        <p:spPr>
          <a:xfrm>
            <a:off x="306705" y="2872899"/>
            <a:ext cx="4700789" cy="332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i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i="0">
              <a:effectLst/>
            </a:endParaRPr>
          </a:p>
          <a:p>
            <a:pPr>
              <a:lnSpc>
                <a:spcPct val="90000"/>
              </a:lnSpc>
            </a:pPr>
            <a:endParaRPr lang="en-US" sz="2000" b="1">
              <a:cs typeface="Calibri"/>
            </a:endParaRPr>
          </a:p>
          <a:p>
            <a:pPr algn="just">
              <a:lnSpc>
                <a:spcPct val="90000"/>
              </a:lnSpc>
            </a:pPr>
            <a:r>
              <a:rPr lang="en-US" sz="2000" b="1" u="sng">
                <a:latin typeface="Times New Roman"/>
                <a:cs typeface="Times New Roman"/>
              </a:rPr>
              <a:t>Machine Learning in Financial Analysis:</a:t>
            </a:r>
            <a:endParaRPr lang="en-US" sz="2000">
              <a:cs typeface="Calibri" panose="020F0502020204030204"/>
            </a:endParaRPr>
          </a:p>
          <a:p>
            <a:pPr algn="just">
              <a:lnSpc>
                <a:spcPct val="90000"/>
              </a:lnSpc>
            </a:pPr>
            <a:endParaRPr lang="en-US" sz="2000" b="1"/>
          </a:p>
          <a:p>
            <a:pPr marL="342900" indent="-342900">
              <a:lnSpc>
                <a:spcPct val="90000"/>
              </a:lnSpc>
              <a:buFont typeface="Wingdings"/>
              <a:buChar char="Ø"/>
            </a:pPr>
            <a:r>
              <a:rPr lang="en-US" sz="2000" b="1"/>
              <a:t>The potential role of algorithms in classifying payments and improving accuracy.</a:t>
            </a:r>
            <a:endParaRPr lang="en-US" sz="2000">
              <a:cs typeface="Calibri" panose="020F0502020204030204"/>
            </a:endParaRPr>
          </a:p>
          <a:p>
            <a:pPr algn="just">
              <a:lnSpc>
                <a:spcPct val="90000"/>
              </a:lnSpc>
            </a:pPr>
            <a:endParaRPr lang="en-US" sz="2000" b="1">
              <a:cs typeface="Calibri" panose="020F0502020204030204"/>
            </a:endParaRPr>
          </a:p>
          <a:p>
            <a:pPr marL="342900" indent="-342900" algn="just">
              <a:lnSpc>
                <a:spcPct val="90000"/>
              </a:lnSpc>
              <a:buFont typeface="Wingdings"/>
              <a:buChar char="Ø"/>
            </a:pPr>
            <a:r>
              <a:rPr lang="en-US" sz="2000" b="1"/>
              <a:t>The need for detailed financial records for improved understanding.</a:t>
            </a:r>
            <a:endParaRPr lang="en-US" sz="2000"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CC626-6D5C-350E-C7EE-10E36B2BE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10" r="3337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2150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icky notes with question marks">
            <a:extLst>
              <a:ext uri="{FF2B5EF4-FFF2-40B4-BE49-F238E27FC236}">
                <a16:creationId xmlns:a16="http://schemas.microsoft.com/office/drawing/2014/main" id="{1B9772B9-A574-9555-7A4F-F5B48703F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94" b="-1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AD994-4ED8-C699-7DB1-80EEBC0FF4ED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400">
                <a:solidFill>
                  <a:srgbClr val="FFC000"/>
                </a:solidFill>
              </a:rPr>
              <a:t>THANK YOU​</a:t>
            </a:r>
            <a:endParaRPr lang="en-US" sz="4400">
              <a:solidFill>
                <a:srgbClr val="FFC000"/>
              </a:solidFill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/>
          </a:p>
        </p:txBody>
      </p:sp>
    </p:spTree>
    <p:extLst>
      <p:ext uri="{BB962C8B-B14F-4D97-AF65-F5344CB8AC3E}">
        <p14:creationId xmlns:p14="http://schemas.microsoft.com/office/powerpoint/2010/main" val="310710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5b4920a-beb0-48e5-9b67-698f18f09394">
      <UserInfo>
        <DisplayName>Aniket Bansal (Student)</DisplayName>
        <AccountId>12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96219524A3FC4C97818160A73FF187" ma:contentTypeVersion="5" ma:contentTypeDescription="Create a new document." ma:contentTypeScope="" ma:versionID="0e057841871088dac8c4350e7a31407a">
  <xsd:schema xmlns:xsd="http://www.w3.org/2001/XMLSchema" xmlns:xs="http://www.w3.org/2001/XMLSchema" xmlns:p="http://schemas.microsoft.com/office/2006/metadata/properties" xmlns:ns2="b5b4920a-beb0-48e5-9b67-698f18f09394" xmlns:ns3="d6280870-2dd1-4c70-ad1f-277da2fe4e30" targetNamespace="http://schemas.microsoft.com/office/2006/metadata/properties" ma:root="true" ma:fieldsID="c4d773dc71c5eb5e9fa7e23d6a4e64ad" ns2:_="" ns3:_="">
    <xsd:import namespace="b5b4920a-beb0-48e5-9b67-698f18f09394"/>
    <xsd:import namespace="d6280870-2dd1-4c70-ad1f-277da2fe4e3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b4920a-beb0-48e5-9b67-698f18f0939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80870-2dd1-4c70-ad1f-277da2fe4e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FEA343-68C0-4E7C-945D-D6DCAACB9B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953522-8CD4-459D-8B0D-31EE25D6AC99}">
  <ds:schemaRefs>
    <ds:schemaRef ds:uri="b5b4920a-beb0-48e5-9b67-698f18f09394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E5446E1-B1EF-4FC5-A911-623119338EA7}">
  <ds:schemaRefs>
    <ds:schemaRef ds:uri="b5b4920a-beb0-48e5-9b67-698f18f09394"/>
    <ds:schemaRef ds:uri="d6280870-2dd1-4c70-ad1f-277da2fe4e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Eitika Sharma (Student)</dc:creator>
  <cp:revision>1</cp:revision>
  <dcterms:created xsi:type="dcterms:W3CDTF">2023-11-29T20:48:22Z</dcterms:created>
  <dcterms:modified xsi:type="dcterms:W3CDTF">2023-12-01T13:02:44Z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0x0101003E96219524A3FC4C97818160A73FF187</vt:lpwstr>
  </property>
</Properties>
</file>