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71" r:id="rId7"/>
    <p:sldId id="261" r:id="rId8"/>
    <p:sldId id="263" r:id="rId9"/>
    <p:sldId id="264" r:id="rId10"/>
    <p:sldId id="265" r:id="rId11"/>
    <p:sldId id="272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-PC" initials="H" lastIdx="15" clrIdx="0">
    <p:extLst>
      <p:ext uri="{19B8F6BF-5375-455C-9EA6-DF929625EA0E}">
        <p15:presenceInfo xmlns:p15="http://schemas.microsoft.com/office/powerpoint/2012/main" userId="HOME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86DFB1A-C6E3-45FB-A03B-21FA387418B2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4925BC-9642-493C-B0F6-7048EEBC53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6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4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85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06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649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19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579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96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25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7008" y="367937"/>
            <a:ext cx="10217184" cy="698863"/>
          </a:xfrm>
        </p:spPr>
        <p:txBody>
          <a:bodyPr/>
          <a:lstStyle>
            <a:lvl1pPr>
              <a:defRPr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e-IL" dirty="0"/>
              <a:t>הצגת 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007" y="1198702"/>
            <a:ext cx="10217184" cy="5424167"/>
          </a:xfrm>
        </p:spPr>
        <p:txBody>
          <a:bodyPr anchor="ctr"/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3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5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2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9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67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10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F7A1D-AC56-44BD-8E58-A6618E4300E9}" type="datetimeFigureOut">
              <a:rPr lang="he-IL" smtClean="0"/>
              <a:t>ח'/שבט/תשע"ט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3BE0-126B-4A70-9F3C-027939595D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99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eitttan@campus.technion.ac.il" TargetMode="External"/><Relationship Id="rId2" Type="http://schemas.openxmlformats.org/officeDocument/2006/relationships/hyperlink" Target="mailto:direktor@%20campus.technion.ac.i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question-mark-question-mark-423604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02CB1-5DF3-4490-9E1E-709F43CB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642" y="1558333"/>
            <a:ext cx="9330274" cy="1303400"/>
          </a:xfrm>
        </p:spPr>
        <p:txBody>
          <a:bodyPr/>
          <a:lstStyle/>
          <a:p>
            <a:pPr algn="l" rtl="0"/>
            <a:r>
              <a:rPr lang="en-US" b="1" dirty="0"/>
              <a:t>JSP</a:t>
            </a:r>
            <a:r>
              <a:rPr lang="en-US" dirty="0"/>
              <a:t> - </a:t>
            </a:r>
            <a:r>
              <a:rPr lang="en-US" b="1" dirty="0"/>
              <a:t>J</a:t>
            </a:r>
            <a:r>
              <a:rPr lang="en-US" dirty="0"/>
              <a:t>oin the </a:t>
            </a:r>
            <a:r>
              <a:rPr lang="en-US" b="1" dirty="0"/>
              <a:t>S</a:t>
            </a:r>
            <a:r>
              <a:rPr lang="en-US" dirty="0"/>
              <a:t>hortest </a:t>
            </a:r>
            <a:r>
              <a:rPr lang="en-US" b="1" dirty="0"/>
              <a:t>P</a:t>
            </a:r>
            <a:r>
              <a:rPr lang="en-US" dirty="0"/>
              <a:t>ool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EC22FA-F881-40EB-B46A-FBEA910C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8423" y="3432108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מגישים:</a:t>
            </a:r>
          </a:p>
          <a:p>
            <a:r>
              <a:rPr lang="he-IL" dirty="0"/>
              <a:t>דניאל דירקטור</a:t>
            </a:r>
          </a:p>
          <a:p>
            <a:r>
              <a:rPr lang="he-IL" dirty="0"/>
              <a:t>איתן אליאב</a:t>
            </a:r>
          </a:p>
          <a:p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90E8B-06F2-428A-85F8-07388FE6C119}"/>
              </a:ext>
            </a:extLst>
          </p:cNvPr>
          <p:cNvSpPr txBox="1"/>
          <p:nvPr/>
        </p:nvSpPr>
        <p:spPr>
          <a:xfrm>
            <a:off x="5022822" y="3432108"/>
            <a:ext cx="2590800" cy="8802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he-IL" sz="2100" dirty="0"/>
              <a:t>מנחה:</a:t>
            </a:r>
          </a:p>
          <a:p>
            <a:pPr algn="r" rtl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he-IL" sz="2100" dirty="0"/>
              <a:t>שי </a:t>
            </a:r>
            <a:r>
              <a:rPr lang="he-IL" sz="2100" dirty="0" err="1"/>
              <a:t>ורגפטיק</a:t>
            </a:r>
            <a:endParaRPr lang="he-IL" sz="2100" dirty="0"/>
          </a:p>
        </p:txBody>
      </p:sp>
    </p:spTree>
    <p:extLst>
      <p:ext uri="{BB962C8B-B14F-4D97-AF65-F5344CB8AC3E}">
        <p14:creationId xmlns:p14="http://schemas.microsoft.com/office/powerpoint/2010/main" val="83305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64BFD-8172-4205-B64B-5C8094E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תוצאות ביניים – מערכת הומוגנית</a:t>
            </a:r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C2A9F847-1631-498F-8030-3C9B3F432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431" y="1066800"/>
            <a:ext cx="10964761" cy="5241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09B55-F1E4-484F-AE22-B0E2E9B4642F}"/>
              </a:ext>
            </a:extLst>
          </p:cNvPr>
          <p:cNvSpPr txBox="1"/>
          <p:nvPr/>
        </p:nvSpPr>
        <p:spPr>
          <a:xfrm>
            <a:off x="2968283" y="6308379"/>
            <a:ext cx="79060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נתוני הריצה: 10 </a:t>
            </a:r>
            <a:r>
              <a:rPr lang="en-US" dirty="0"/>
              <a:t>load balancers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100 שרתים, שרתים הומוגנים</a:t>
            </a:r>
          </a:p>
        </p:txBody>
      </p:sp>
    </p:spTree>
    <p:extLst>
      <p:ext uri="{BB962C8B-B14F-4D97-AF65-F5344CB8AC3E}">
        <p14:creationId xmlns:p14="http://schemas.microsoft.com/office/powerpoint/2010/main" val="12083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64BFD-8172-4205-B64B-5C8094E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תוצאות ביניים – מערכת הטרוגנית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09B55-F1E4-484F-AE22-B0E2E9B4642F}"/>
              </a:ext>
            </a:extLst>
          </p:cNvPr>
          <p:cNvSpPr txBox="1"/>
          <p:nvPr/>
        </p:nvSpPr>
        <p:spPr>
          <a:xfrm>
            <a:off x="2992578" y="6166897"/>
            <a:ext cx="79060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נתוני הריצה: 10 </a:t>
            </a:r>
            <a:r>
              <a:rPr lang="en-US" dirty="0"/>
              <a:t>load balancers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100 שרתים, שרתים הטרוגניים ביחס מהירות 1:2 , יחס מס' שרתים מהירים לאיטיים 1:9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DF1323D-CABC-42AA-A3A7-BA34E9C98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90" y="1066800"/>
            <a:ext cx="11057898" cy="52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9FD37-D48A-4DF7-AF0A-1CED6416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– join the shortest pool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C2180-A62E-406F-B0D8-49D68E3F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תיאור האלגוריתם: ה </a:t>
            </a:r>
            <a:r>
              <a:rPr lang="en-US" dirty="0"/>
              <a:t>load balancers</a:t>
            </a:r>
            <a:r>
              <a:rPr lang="he-IL" dirty="0"/>
              <a:t> עובדים עם</a:t>
            </a:r>
            <a:r>
              <a:rPr lang="en-US" dirty="0"/>
              <a:t>JIQ </a:t>
            </a:r>
            <a:r>
              <a:rPr lang="he-IL" dirty="0"/>
              <a:t> או </a:t>
            </a:r>
            <a:r>
              <a:rPr lang="en-US" dirty="0"/>
              <a:t>PI</a:t>
            </a:r>
            <a:r>
              <a:rPr lang="he-IL" dirty="0"/>
              <a:t>. כאשר שרת מתרוקן הוא מתעדכן במצב מאגר השרתים הריקים אצל כל ה</a:t>
            </a:r>
            <a:r>
              <a:rPr lang="en-US" dirty="0"/>
              <a:t> load balancers </a:t>
            </a:r>
            <a:r>
              <a:rPr lang="he-IL" dirty="0"/>
              <a:t> ובוחר את ה</a:t>
            </a:r>
            <a:r>
              <a:rPr lang="en-US" dirty="0"/>
              <a:t>load balancer </a:t>
            </a:r>
            <a:r>
              <a:rPr lang="he-IL" dirty="0"/>
              <a:t> בעל המאגר הקטן ביותר.</a:t>
            </a:r>
          </a:p>
          <a:p>
            <a:r>
              <a:rPr lang="he-IL" dirty="0"/>
              <a:t>רציונל- לאזן את המאגרים בין ה </a:t>
            </a:r>
            <a:r>
              <a:rPr lang="en-US" dirty="0"/>
              <a:t>load balancers</a:t>
            </a:r>
            <a:endParaRPr lang="he-IL" dirty="0"/>
          </a:p>
          <a:p>
            <a:r>
              <a:rPr lang="he-IL" dirty="0"/>
              <a:t>סקלבילי- אמנם מצריך תקשורת עם כל ה </a:t>
            </a:r>
            <a:r>
              <a:rPr lang="en-US" dirty="0"/>
              <a:t>load balancers</a:t>
            </a:r>
            <a:r>
              <a:rPr lang="he-IL" dirty="0"/>
              <a:t>, אבל שרת שמתרוקן הוא אירוע נדיר יחסית</a:t>
            </a:r>
            <a:r>
              <a:rPr lang="en-US" dirty="0"/>
              <a:t> </a:t>
            </a:r>
            <a:r>
              <a:rPr lang="he-IL" dirty="0"/>
              <a:t> בעומס גבוה</a:t>
            </a:r>
          </a:p>
          <a:p>
            <a:r>
              <a:rPr lang="he-IL" dirty="0"/>
              <a:t>הסיבוכיות פוחתת דווקא </a:t>
            </a:r>
            <a:r>
              <a:rPr lang="he-IL" u="sng" dirty="0"/>
              <a:t>כשהרשת עמוסה</a:t>
            </a:r>
          </a:p>
        </p:txBody>
      </p:sp>
    </p:spTree>
    <p:extLst>
      <p:ext uri="{BB962C8B-B14F-4D97-AF65-F5344CB8AC3E}">
        <p14:creationId xmlns:p14="http://schemas.microsoft.com/office/powerpoint/2010/main" val="16741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9FD37-D48A-4DF7-AF0A-1CED6416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err="1"/>
              <a:t>תוכנית</a:t>
            </a:r>
            <a:r>
              <a:rPr lang="he-IL" dirty="0"/>
              <a:t> עבודה להמשך הפרויקט</a:t>
            </a:r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:a16="http://schemas.microsoft.com/office/drawing/2014/main" id="{6576B319-8E2F-4A54-B4A7-B6DD4332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מימוש אלגוריתם ה-</a:t>
            </a:r>
            <a:r>
              <a:rPr lang="en-US" dirty="0"/>
              <a:t>JSP</a:t>
            </a:r>
            <a:endParaRPr lang="he-IL" dirty="0"/>
          </a:p>
          <a:p>
            <a:r>
              <a:rPr lang="he-IL" dirty="0"/>
              <a:t>השוואת ביצועים למודלים קיימים</a:t>
            </a:r>
          </a:p>
          <a:p>
            <a:r>
              <a:rPr lang="he-IL" dirty="0"/>
              <a:t>הגדרת מדד סקליביליות והשוואה למודלים קיימים</a:t>
            </a:r>
          </a:p>
          <a:p>
            <a:r>
              <a:rPr lang="he-IL" dirty="0"/>
              <a:t>בחינת אפשרות לקצב הגעה שונה בין ה </a:t>
            </a:r>
            <a:r>
              <a:rPr lang="en-US" dirty="0"/>
              <a:t>load balancers</a:t>
            </a:r>
            <a:endParaRPr lang="he-IL" dirty="0"/>
          </a:p>
          <a:p>
            <a:r>
              <a:rPr lang="en-US" dirty="0"/>
              <a:t>JSP(d)</a:t>
            </a:r>
            <a:r>
              <a:rPr lang="he-IL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42428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A5055868-B8EB-499A-8951-DA5CB452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e-IL" dirty="0"/>
          </a:p>
          <a:p>
            <a:r>
              <a:rPr lang="he-IL" dirty="0">
                <a:hlinkClick r:id="rId2"/>
              </a:rPr>
              <a:t>דניאל דירקטור – </a:t>
            </a:r>
            <a:r>
              <a:rPr lang="en-US" dirty="0" err="1">
                <a:hlinkClick r:id="rId2"/>
              </a:rPr>
              <a:t>direktor</a:t>
            </a:r>
            <a:r>
              <a:rPr lang="en-US" dirty="0">
                <a:hlinkClick r:id="rId2"/>
              </a:rPr>
              <a:t>@ campus.technion.ac.il</a:t>
            </a:r>
            <a:endParaRPr lang="en-US" dirty="0"/>
          </a:p>
          <a:p>
            <a:r>
              <a:rPr lang="he-IL" dirty="0">
                <a:hlinkClick r:id="rId3"/>
              </a:rPr>
              <a:t>איתן אליאב  -  </a:t>
            </a:r>
            <a:r>
              <a:rPr lang="en-US" dirty="0">
                <a:hlinkClick r:id="rId3"/>
              </a:rPr>
              <a:t>eitttan@campus.technion.ac.il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63CDA68-C0AA-40A9-97AD-734277544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19003" y="310515"/>
            <a:ext cx="3908612" cy="3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F5303B-DC35-40C2-AC6E-01ED6900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Load balancing problem</a:t>
            </a:r>
            <a:endParaRPr lang="he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099C46A9-1E0E-44B5-A736-9F563DF8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37" y="1195754"/>
            <a:ext cx="8784214" cy="5010577"/>
          </a:xfrm>
        </p:spPr>
      </p:pic>
    </p:spTree>
    <p:extLst>
      <p:ext uri="{BB962C8B-B14F-4D97-AF65-F5344CB8AC3E}">
        <p14:creationId xmlns:p14="http://schemas.microsoft.com/office/powerpoint/2010/main" val="261494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F5303B-DC35-40C2-AC6E-01ED6900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הנחות</a:t>
            </a:r>
            <a:r>
              <a:rPr lang="en-US" dirty="0"/>
              <a:t> </a:t>
            </a:r>
            <a:r>
              <a:rPr lang="he-IL" dirty="0"/>
              <a:t> המודל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D959AE-D4A9-4C0F-BF4B-B3A2FBD6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קצב הגעה פואסוני ושווה בין ה- </a:t>
            </a:r>
            <a:r>
              <a:rPr lang="en-US" dirty="0"/>
              <a:t>load balancers</a:t>
            </a:r>
            <a:endParaRPr lang="he-IL" dirty="0"/>
          </a:p>
          <a:p>
            <a:r>
              <a:rPr lang="he-IL" dirty="0"/>
              <a:t>קצב שירות גיאומטרי ומשתנה בין השרתים</a:t>
            </a:r>
          </a:p>
          <a:p>
            <a:r>
              <a:rPr lang="he-IL" dirty="0"/>
              <a:t>אורך התורים בשרתים אינו מוגבל</a:t>
            </a:r>
          </a:p>
          <a:p>
            <a:r>
              <a:rPr lang="he-IL" dirty="0"/>
              <a:t>זמני חישוב והעברה זניחים</a:t>
            </a:r>
          </a:p>
          <a:p>
            <a:r>
              <a:rPr lang="he-IL" dirty="0"/>
              <a:t>היחס בין מספר ה-</a:t>
            </a:r>
            <a:r>
              <a:rPr lang="en-US" dirty="0"/>
              <a:t>load balancers</a:t>
            </a:r>
            <a:r>
              <a:rPr lang="he-IL" dirty="0"/>
              <a:t> לבין מספר השרתים הוא </a:t>
            </a:r>
            <a:r>
              <a:rPr lang="en-US" dirty="0"/>
              <a:t>1:10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22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1DC85A-C225-4A3B-A605-249C722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האלגוריתמים הקיימים </a:t>
            </a:r>
            <a:r>
              <a:rPr lang="he-IL" sz="2700" dirty="0"/>
              <a:t>(בהם אנו דנים בפרויקט זה)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96C6A8-44F8-4A1D-87FA-D4377096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</a:t>
            </a:r>
          </a:p>
          <a:p>
            <a:r>
              <a:rPr lang="en-US" dirty="0"/>
              <a:t>JSQ</a:t>
            </a:r>
            <a:r>
              <a:rPr lang="he-IL" dirty="0"/>
              <a:t> –</a:t>
            </a:r>
            <a:r>
              <a:rPr lang="en-US" dirty="0"/>
              <a:t>Join the Shortest Queue		</a:t>
            </a:r>
          </a:p>
          <a:p>
            <a:r>
              <a:rPr lang="en-US" dirty="0"/>
              <a:t>JIQ</a:t>
            </a:r>
            <a:r>
              <a:rPr lang="he-IL" dirty="0"/>
              <a:t> – </a:t>
            </a:r>
            <a:r>
              <a:rPr lang="en-US" dirty="0"/>
              <a:t>Join the Idle Queue</a:t>
            </a:r>
          </a:p>
          <a:p>
            <a:r>
              <a:rPr lang="en-US" dirty="0"/>
              <a:t>PI</a:t>
            </a:r>
            <a:r>
              <a:rPr lang="he-IL" dirty="0"/>
              <a:t> – </a:t>
            </a:r>
            <a:r>
              <a:rPr lang="en-US" dirty="0"/>
              <a:t>Persistent Idle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06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B6F4A8-0F4C-4054-A196-26EF8F25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JSQ – join the shortest queue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C6C99C-4FE5-49D2-9FF0-018C330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תיאור האלגוריתם: בכל סלוט, כל השרתים מעדכנים את כל ה </a:t>
            </a:r>
            <a:r>
              <a:rPr lang="en-US" dirty="0"/>
              <a:t>load balancers</a:t>
            </a:r>
            <a:r>
              <a:rPr lang="he-IL" dirty="0"/>
              <a:t> במצב התור שלהם. כאשר מגיעה עבודה כל </a:t>
            </a:r>
            <a:r>
              <a:rPr lang="en-US" dirty="0"/>
              <a:t>load balancer</a:t>
            </a:r>
            <a:r>
              <a:rPr lang="he-IL" dirty="0"/>
              <a:t> בוחר את השרת בעל התור המינימאלי.</a:t>
            </a:r>
          </a:p>
          <a:p>
            <a:r>
              <a:rPr lang="he-IL" dirty="0"/>
              <a:t>יתרונות: יעיל</a:t>
            </a:r>
          </a:p>
          <a:p>
            <a:r>
              <a:rPr lang="he-IL" dirty="0"/>
              <a:t>חסרונות: </a:t>
            </a:r>
          </a:p>
          <a:p>
            <a:pPr lvl="1"/>
            <a:r>
              <a:rPr lang="he-IL" dirty="0"/>
              <a:t>סקלביליות - דורש הרבה תקשורת</a:t>
            </a:r>
          </a:p>
          <a:p>
            <a:pPr lvl="1"/>
            <a:r>
              <a:rPr lang="en-US" dirty="0"/>
              <a:t>Incast</a:t>
            </a:r>
            <a:r>
              <a:rPr lang="he-IL" dirty="0"/>
              <a:t> - כולם יבחרו בשרת הכי קטן , עלול להביא לצוואר בקבוק בתנאים מסוימים.</a:t>
            </a:r>
          </a:p>
          <a:p>
            <a:r>
              <a:rPr lang="he-IL" dirty="0"/>
              <a:t>משמש כ</a:t>
            </a:r>
            <a:r>
              <a:rPr lang="en-US" dirty="0"/>
              <a:t>baseline-</a:t>
            </a:r>
            <a:endParaRPr lang="he-IL" dirty="0"/>
          </a:p>
          <a:p>
            <a:r>
              <a:rPr lang="he-IL" dirty="0"/>
              <a:t>קיימות הרחבות-  </a:t>
            </a:r>
            <a:r>
              <a:rPr lang="fr-FR" dirty="0"/>
              <a:t>JSQ(d), JSQ(d,m)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73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C694C5-595F-4ACE-919C-58910508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JIQ – join the idle queue</a:t>
            </a:r>
            <a:endParaRPr lang="he-IL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2A48584E-1765-452A-BC1E-878A3363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38" y="1198563"/>
            <a:ext cx="10217150" cy="5424487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תיאור האלגוריתם: כאשר שרת מתרוקן ממשימות הוא שולח הודעה על כך לאחד ה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load balancers</a:t>
            </a:r>
            <a:r>
              <a:rPr lang="he-IL" dirty="0"/>
              <a:t> באופן רנדומאלי. כל </a:t>
            </a:r>
            <a:r>
              <a:rPr lang="en-US" dirty="0"/>
              <a:t>load balancer</a:t>
            </a:r>
            <a:r>
              <a:rPr lang="he-IL" dirty="0"/>
              <a:t> מחזיק אצלו רשימה של שרתים ריקים ובוחר ביניהם באופן רנדומאלי. אם אין לו שרת ריק ברשימה הוא בוחר שרת באופן רנדומאלי מכלל השרתים. </a:t>
            </a:r>
          </a:p>
          <a:p>
            <a:r>
              <a:rPr lang="he-IL" dirty="0"/>
              <a:t>יתרונות:</a:t>
            </a:r>
          </a:p>
          <a:p>
            <a:pPr lvl="1"/>
            <a:r>
              <a:rPr lang="he-IL" dirty="0"/>
              <a:t> יעיל במערכת הומוגנית</a:t>
            </a:r>
          </a:p>
          <a:p>
            <a:pPr lvl="1"/>
            <a:r>
              <a:rPr lang="he-IL" dirty="0"/>
              <a:t>סיבוכיות ותקשורת נמוכה</a:t>
            </a:r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ביצועים לא טובים במערכת הטרוגנית ובעומס גבוה (לא מנצל מספיק את השרתים המהירים יותר במערכת).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56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06E85D-9BF6-45B8-BD09-3A9E8E3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PI – persistent idle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60E75A-2BC5-48E3-B712-AEB4730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תיאור האלגוריתם: דומה ל </a:t>
            </a:r>
            <a:r>
              <a:rPr lang="en-US" dirty="0"/>
              <a:t>JIQ</a:t>
            </a:r>
            <a:r>
              <a:rPr lang="he-IL" dirty="0"/>
              <a:t> . ההבדל הינו כאשר אין ל </a:t>
            </a:r>
            <a:r>
              <a:rPr lang="en-US" dirty="0"/>
              <a:t>load balancer</a:t>
            </a:r>
            <a:r>
              <a:rPr lang="he-IL" dirty="0"/>
              <a:t> שרתים ריקים במאגר הוא "נדבק" לשרת האחרון ששירת אותו עד שמגיע שרת ריק חדש.</a:t>
            </a:r>
          </a:p>
          <a:p>
            <a:r>
              <a:rPr lang="he-IL" dirty="0"/>
              <a:t>יתרונות:</a:t>
            </a:r>
          </a:p>
          <a:p>
            <a:pPr lvl="1"/>
            <a:r>
              <a:rPr lang="he-IL" dirty="0"/>
              <a:t> סיבוכיות</a:t>
            </a:r>
          </a:p>
          <a:p>
            <a:pPr lvl="1"/>
            <a:r>
              <a:rPr lang="he-IL" dirty="0"/>
              <a:t>סקלביליות	</a:t>
            </a:r>
          </a:p>
          <a:p>
            <a:pPr lvl="1"/>
            <a:r>
              <a:rPr lang="he-IL" dirty="0"/>
              <a:t>יציבות במערכות הטרוגניות (לעומת </a:t>
            </a:r>
            <a:r>
              <a:rPr lang="en-US" dirty="0"/>
              <a:t>JIQ</a:t>
            </a:r>
            <a:r>
              <a:rPr lang="he-IL" dirty="0"/>
              <a:t> )</a:t>
            </a:r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ביצועים פחות טובים במערכת הומוגנית (ביחס ל </a:t>
            </a:r>
            <a:r>
              <a:rPr lang="en-US" dirty="0"/>
              <a:t>JIQ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AFEA27-647D-4E2E-AD11-8161210F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מדדים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04A314D-02D1-4DB0-9BB5-6D557CD4E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b="1" u="sng" dirty="0"/>
                  <a:t>מדדי ביצועים:</a:t>
                </a:r>
              </a:p>
              <a:p>
                <a:pPr lvl="1"/>
                <a:r>
                  <a:rPr lang="he-IL" dirty="0"/>
                  <a:t>זמן שהייה ממוצע של עבודה במערכת</a:t>
                </a:r>
              </a:p>
              <a:p>
                <a:pPr lvl="1"/>
                <a:r>
                  <a:rPr lang="he-IL" dirty="0"/>
                  <a:t>מס' עבודות ממוצע במערכת בזמן נתון</a:t>
                </a:r>
              </a:p>
              <a:p>
                <a:pPr lvl="1"/>
                <a:r>
                  <a:rPr lang="he-IL" dirty="0"/>
                  <a:t>עד </a:t>
                </a:r>
                <a:r>
                  <a:rPr lang="he-IL"/>
                  <a:t>איזה עומס המערכת </a:t>
                </a:r>
                <a:r>
                  <a:rPr lang="he-IL" dirty="0"/>
                  <a:t>יציבה (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den>
                    </m:f>
                  </m:oMath>
                </a14:m>
                <a:r>
                  <a:rPr lang="he-IL" dirty="0"/>
                  <a:t>)</a:t>
                </a:r>
              </a:p>
              <a:p>
                <a:pPr lvl="1"/>
                <a:endParaRPr lang="he-IL" dirty="0"/>
              </a:p>
              <a:p>
                <a:r>
                  <a:rPr lang="he-IL" b="1" u="sng" dirty="0"/>
                  <a:t>יציבות:</a:t>
                </a:r>
              </a:p>
              <a:p>
                <a:pPr lvl="1"/>
                <a:r>
                  <a:rPr lang="he-IL" dirty="0"/>
                  <a:t>המערכת יציבה אמ"ם כל השרתים יציבים </a:t>
                </a:r>
              </a:p>
              <a:p>
                <a:pPr lvl="1"/>
                <a:r>
                  <a:rPr lang="he-IL" dirty="0"/>
                  <a:t>שרת הוא יציב אמ"ם אורך התור שלו חסום (בממוצע)</a:t>
                </a:r>
              </a:p>
              <a:p>
                <a:pPr lvl="1"/>
                <a:r>
                  <a:rPr lang="he-IL" b="1" dirty="0"/>
                  <a:t>המערכת יציבה אמ"ם המדדים לא שואפים לאינסוף (חסומים)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04A314D-02D1-4DB0-9BB5-6D557CD4E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6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5F27F7-5902-4531-A4B8-B7B2ABD5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המימוש שלנו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F18F2C-E0F6-4F20-8A3C-BB3DC120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שפת </a:t>
            </a:r>
            <a:r>
              <a:rPr lang="en-US" dirty="0"/>
              <a:t>C</a:t>
            </a:r>
            <a:r>
              <a:rPr lang="he-IL" dirty="0"/>
              <a:t>++</a:t>
            </a:r>
          </a:p>
          <a:p>
            <a:r>
              <a:rPr lang="he-IL" dirty="0"/>
              <a:t>פרמטרים:</a:t>
            </a:r>
          </a:p>
          <a:p>
            <a:pPr lvl="1"/>
            <a:r>
              <a:rPr lang="he-IL" dirty="0"/>
              <a:t>סוג האלגוריתם</a:t>
            </a:r>
          </a:p>
          <a:p>
            <a:pPr lvl="1"/>
            <a:r>
              <a:rPr lang="he-IL" dirty="0"/>
              <a:t>גודל הסימולציה</a:t>
            </a:r>
          </a:p>
          <a:p>
            <a:pPr lvl="1"/>
            <a:r>
              <a:rPr lang="he-IL" dirty="0"/>
              <a:t>הומוגני\הטרוגני(2\10)</a:t>
            </a:r>
          </a:p>
          <a:p>
            <a:pPr lvl="1"/>
            <a:r>
              <a:rPr lang="he-IL" dirty="0"/>
              <a:t>יחס מהירים : איטיים</a:t>
            </a:r>
          </a:p>
          <a:p>
            <a:pPr lvl="1"/>
            <a:r>
              <a:rPr lang="he-IL" dirty="0"/>
              <a:t>יחס הגעה : שירות</a:t>
            </a:r>
          </a:p>
          <a:p>
            <a:r>
              <a:rPr lang="he-IL" dirty="0"/>
              <a:t>סביבת ניתוח: </a:t>
            </a:r>
            <a:r>
              <a:rPr lang="en-US" dirty="0"/>
              <a:t>Matlab</a:t>
            </a:r>
            <a:endParaRPr lang="he-IL" dirty="0"/>
          </a:p>
          <a:p>
            <a:r>
              <a:rPr lang="he-IL" dirty="0"/>
              <a:t>בקרת תצורה: </a:t>
            </a:r>
            <a:r>
              <a:rPr lang="en-US" dirty="0"/>
              <a:t>Git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BAB34F8-37AC-4FCB-9C96-134B36577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7008"/>
            <a:ext cx="8124826" cy="4941072"/>
          </a:xfrm>
          <a:prstGeom prst="rect">
            <a:avLst/>
          </a:prstGeom>
          <a:ln w="127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72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2961</TotalTime>
  <Words>534</Words>
  <Application>Microsoft Office PowerPoint</Application>
  <PresentationFormat>מסך רחב</PresentationFormat>
  <Paragraphs>79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פרלקסה</vt:lpstr>
      <vt:lpstr>JSP - Join the Shortest Pool</vt:lpstr>
      <vt:lpstr>Load balancing problem</vt:lpstr>
      <vt:lpstr>הנחות  המודל</vt:lpstr>
      <vt:lpstr>האלגוריתמים הקיימים (בהם אנו דנים בפרויקט זה)</vt:lpstr>
      <vt:lpstr>JSQ – join the shortest queue</vt:lpstr>
      <vt:lpstr>JIQ – join the idle queue</vt:lpstr>
      <vt:lpstr>PI – persistent idle</vt:lpstr>
      <vt:lpstr>מדדים</vt:lpstr>
      <vt:lpstr>המימוש שלנו</vt:lpstr>
      <vt:lpstr>תוצאות ביניים – מערכת הומוגנית</vt:lpstr>
      <vt:lpstr>תוצאות ביניים – מערכת הטרוגנית</vt:lpstr>
      <vt:lpstr>JSP – join the shortest pool</vt:lpstr>
      <vt:lpstr>תוכנית עבודה להמשך הפרויקט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Join the shortest pool</dc:title>
  <dc:creator>נתנאל דירקטור</dc:creator>
  <cp:lastModifiedBy>נתנאל דירקטור</cp:lastModifiedBy>
  <cp:revision>108</cp:revision>
  <dcterms:created xsi:type="dcterms:W3CDTF">2019-01-07T14:14:20Z</dcterms:created>
  <dcterms:modified xsi:type="dcterms:W3CDTF">2019-01-14T13:59:06Z</dcterms:modified>
</cp:coreProperties>
</file>