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3FBB5-DD41-4B5D-8EF7-0181D964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0D0127-E595-49A2-8FB4-24184E4AA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2C969-0196-4373-921C-59D66B21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1C9D9-85CF-4B05-BBD6-DB571117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48CCF-F381-4C83-9E21-D6FB7B57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4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A70C-B815-4C8C-9839-24983844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F3233-67BD-43D9-8A38-F67DA4A7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C5815E-70C8-4533-9DFC-5439136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73523-81A7-47D3-A99D-6C53C41C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E110E-7C5D-4660-977D-5350BB7A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9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7BD9B6-57FA-42D1-AB81-C7D33A0A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90C5AB-8AB2-41D8-AA74-FEE48DFD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F43F4-0F04-4A49-8C7E-7FE0808E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731A8-F198-4F62-B01D-6576C7A2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40EDED-8191-44E8-ABAE-B61B7DB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8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E8A9E-3D3B-4CF5-B387-0960C6BC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C7A30-7868-40CB-86DF-A3B5BEF7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036D2-6C03-427B-8A14-1869638A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C522F-008B-4BDB-BB88-D4B0CC59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28B50-928A-46DB-8D81-BEEEC80B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1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A9827-E7B3-4C42-91DB-6C70138B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B2AD27-7D77-4C03-B8C4-FD11B2B3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5AD58-C4B3-47CA-9A4A-CA173929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B75E1-C27E-4EEE-89F1-A8C5984A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D791C-7E02-4C31-8F8B-B1AE30C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C0534-8CE1-436A-9AA4-2F96A85B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2C5BB-5713-405C-B9B3-28D852637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25ECE-A7B8-4EFB-A302-04D68E6D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921A12-7535-4CFD-940A-868B5F31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CBCDD-2811-4DBF-9754-7D6CC70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E79340-0015-494E-8F13-F99B24E7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3F7F-575F-4394-A9D0-A316D522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574CF-FCF5-4A2F-A715-638A9070C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73184-6E3B-40A0-B1B4-4B453F6D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CC578A-ACA1-4C51-97CE-A164F2D70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CB0196-2AB8-4A93-8FA4-4305E488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480BC4-D8BD-4657-8B8A-B5B8232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EA62D4-D445-4FED-B515-33812BCF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167575-4AE1-41B1-AE2A-AB5D8E78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49F88-1829-4444-AC02-897CB8A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65CAE5-AE7E-43A3-B576-5F575B12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C1028C-6B6D-468C-AE5A-28D2ECE2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39606E-33E1-4AE1-9E40-73EA66A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6A85F9-69F4-4B4C-ACF9-0A3F1D7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BA7D1A-4726-4053-8628-98FA9EDC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C170D-8318-4352-85BF-E1AB6A99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CCDE-4D02-4FF0-BA5A-04F3A972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1A676-5BB8-4111-B86F-D0949EC4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957FE6-934C-4691-A7A8-FC69FBE6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6665B8-F337-428F-875A-3504AFCA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E8431-48D3-479D-B9DB-3201846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C79D8-0E13-4127-B875-9B87826C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7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4A13E-17A5-41EB-AE37-7E1DD8F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1B1ADC-7CC4-4A17-B8AE-201A7F0B2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187CF2-B45B-4DAF-B0CA-7183D80A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D46D94-9EA5-41BE-9572-B979CAA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FE3F5-3CE2-478F-8601-B1F0DFE4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35E29-B03D-4B99-877C-79CA0F79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30000" sy="3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4978A-E655-498D-8D6B-3E01AED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8E19BC-4B70-43C6-9A76-852A4EF0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BBDD2-D5F9-4B9A-B964-D7B2D3A81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2D4A-59AE-4184-A4E9-BE13310F787C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D7A53-137F-45E9-B9A5-2BEE242D7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0CEBB-BFB3-46AC-8FBC-AD8381D5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2EC2-6FB4-4BB6-A468-F4AAE0662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42959-F5B9-4872-9937-E82CFFF60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89" y="1299492"/>
            <a:ext cx="8526162" cy="2518746"/>
          </a:xfrm>
          <a:solidFill>
            <a:schemeClr val="bg1"/>
          </a:solidFill>
          <a:effectLst>
            <a:softEdge rad="31750"/>
          </a:effectLst>
        </p:spPr>
        <p:txBody>
          <a:bodyPr anchor="ctr" anchorCtr="0">
            <a:normAutofit/>
          </a:bodyPr>
          <a:lstStyle/>
          <a:p>
            <a:r>
              <a:rPr lang="ru-RU" sz="4000" dirty="0"/>
              <a:t>Графический метод решения задач</a:t>
            </a:r>
            <a:br>
              <a:rPr lang="ru-RU" sz="4000" dirty="0"/>
            </a:br>
            <a:r>
              <a:rPr lang="ru-RU" sz="4000" dirty="0"/>
              <a:t>линейного программирования в</a:t>
            </a:r>
            <a:br>
              <a:rPr lang="ru-RU" sz="4000" dirty="0"/>
            </a:br>
            <a:r>
              <a:rPr lang="ru-RU" sz="4000" dirty="0"/>
              <a:t>экономических задачах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DEEC4-75D3-41A6-B30D-D020F78D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590" y="3818238"/>
            <a:ext cx="8526162" cy="1235676"/>
          </a:xfrm>
          <a:solidFill>
            <a:schemeClr val="bg1"/>
          </a:solidFill>
          <a:effectLst>
            <a:softEdge rad="31750"/>
          </a:effectLst>
        </p:spPr>
        <p:txBody>
          <a:bodyPr lIns="108000" tIns="108000" rIns="108000" bIns="108000" anchor="ctr" anchorCtr="0">
            <a:normAutofit/>
          </a:bodyPr>
          <a:lstStyle/>
          <a:p>
            <a:pPr algn="r"/>
            <a:r>
              <a:rPr lang="ru-RU" dirty="0"/>
              <a:t>Проект выполнил:</a:t>
            </a:r>
            <a:br>
              <a:rPr lang="ru-RU" dirty="0"/>
            </a:br>
            <a:r>
              <a:rPr lang="ru-RU" dirty="0"/>
              <a:t>Иванкин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127373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9205-A5CA-4DD1-8F51-4E49EC69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latin typeface="+mn-lt"/>
              </a:rPr>
              <a:t> ИДЕЯ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CCE4B6-1E8E-43D7-A793-478EFCE2E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CE967-464E-4370-B187-C370B867E2FD}"/>
              </a:ext>
            </a:extLst>
          </p:cNvPr>
          <p:cNvSpPr txBox="1"/>
          <p:nvPr/>
        </p:nvSpPr>
        <p:spPr>
          <a:xfrm>
            <a:off x="4772093" y="858524"/>
            <a:ext cx="3381449" cy="285395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2800" dirty="0"/>
              <a:t>Рисовать решение задачи вручную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2A6F21-671B-4307-8604-90A374AB9B4A}"/>
              </a:ext>
            </a:extLst>
          </p:cNvPr>
          <p:cNvSpPr txBox="1"/>
          <p:nvPr/>
        </p:nvSpPr>
        <p:spPr>
          <a:xfrm>
            <a:off x="4772092" y="3712476"/>
            <a:ext cx="3381449" cy="23771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2800" dirty="0"/>
              <a:t>Написать программу, которая сделает это за тебя</a:t>
            </a:r>
          </a:p>
        </p:txBody>
      </p:sp>
    </p:spTree>
    <p:extLst>
      <p:ext uri="{BB962C8B-B14F-4D97-AF65-F5344CB8AC3E}">
        <p14:creationId xmlns:p14="http://schemas.microsoft.com/office/powerpoint/2010/main" val="31948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1481-DB4C-484B-B48D-2A9581A4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 </a:t>
            </a:r>
            <a:r>
              <a:rPr lang="en-US" sz="4800" dirty="0"/>
              <a:t>РЕАЛИЗАЦИЯ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426C70-E7BA-4EBD-9EA6-7AD1E3331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8"/>
          <a:stretch/>
        </p:blipFill>
        <p:spPr>
          <a:xfrm>
            <a:off x="120650" y="201609"/>
            <a:ext cx="11950700" cy="4226709"/>
          </a:xfrm>
          <a:prstGeom prst="rect">
            <a:avLst/>
          </a:prstGeom>
        </p:spPr>
      </p:pic>
      <p:grpSp>
        <p:nvGrpSpPr>
          <p:cNvPr id="22" name="Group 13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15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5FD125-D682-4BED-ACFA-60ED567942F1}"/>
              </a:ext>
            </a:extLst>
          </p:cNvPr>
          <p:cNvSpPr/>
          <p:nvPr/>
        </p:nvSpPr>
        <p:spPr>
          <a:xfrm>
            <a:off x="857149" y="2578100"/>
            <a:ext cx="3949499" cy="1689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1849D-4E38-4B4B-B169-3E16473E64F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effectLst>
            <a:softEdge rad="31750"/>
          </a:effectLst>
        </p:spPr>
        <p:txBody>
          <a:bodyPr/>
          <a:lstStyle/>
          <a:p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ЧТО ДАЛЬШЕ</a:t>
            </a:r>
            <a:r>
              <a:rPr lang="en-US" dirty="0">
                <a:latin typeface="+mn-lt"/>
              </a:rPr>
              <a:t>?</a:t>
            </a:r>
            <a:endParaRPr lang="ru-RU" dirty="0"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7FD12B-01B1-4E5B-8EEA-CD998D42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7" b="31047"/>
          <a:stretch/>
        </p:blipFill>
        <p:spPr>
          <a:xfrm>
            <a:off x="838200" y="2590800"/>
            <a:ext cx="3949499" cy="1676400"/>
          </a:xfr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043B3FB-94AC-4478-BFFA-7DB14BEFD3BE}"/>
              </a:ext>
            </a:extLst>
          </p:cNvPr>
          <p:cNvCxnSpPr>
            <a:cxnSpLocks/>
          </p:cNvCxnSpPr>
          <p:nvPr/>
        </p:nvCxnSpPr>
        <p:spPr>
          <a:xfrm flipV="1">
            <a:off x="837999" y="2578100"/>
            <a:ext cx="3968649" cy="168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7D1AF2D-2408-4F8F-B0BA-C6AED5481407}"/>
              </a:ext>
            </a:extLst>
          </p:cNvPr>
          <p:cNvCxnSpPr>
            <a:cxnSpLocks/>
          </p:cNvCxnSpPr>
          <p:nvPr/>
        </p:nvCxnSpPr>
        <p:spPr>
          <a:xfrm>
            <a:off x="857149" y="2578100"/>
            <a:ext cx="3949499" cy="168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Рисунок 13" descr="Изображение выглядит как носит, очки&#10;&#10;Автоматически созданное описание">
            <a:extLst>
              <a:ext uri="{FF2B5EF4-FFF2-40B4-BE49-F238E27FC236}">
                <a16:creationId xmlns:a16="http://schemas.microsoft.com/office/drawing/2014/main" id="{7FF30EF1-3B3C-4C9D-B5A6-D91DCE25E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558"/>
            <a:ext cx="5257800" cy="295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0282B1-D4F3-4B2A-A13A-902FB6FF399A}"/>
              </a:ext>
            </a:extLst>
          </p:cNvPr>
          <p:cNvSpPr txBox="1"/>
          <p:nvPr/>
        </p:nvSpPr>
        <p:spPr>
          <a:xfrm>
            <a:off x="6438900" y="38978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latin typeface="Comic Sans MS" panose="030F0702030302020204" pitchFamily="66" charset="0"/>
              </a:rPr>
              <a:t>а как добавлять теги</a:t>
            </a:r>
          </a:p>
        </p:txBody>
      </p:sp>
    </p:spTree>
    <p:extLst>
      <p:ext uri="{BB962C8B-B14F-4D97-AF65-F5344CB8AC3E}">
        <p14:creationId xmlns:p14="http://schemas.microsoft.com/office/powerpoint/2010/main" val="148167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70122-B122-4874-A181-BD869980BF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effectLst>
            <a:softEdge rad="31750"/>
          </a:effectLst>
        </p:spPr>
        <p:txBody>
          <a:bodyPr/>
          <a:lstStyle/>
          <a:p>
            <a:r>
              <a:rPr lang="ru-RU" dirty="0">
                <a:latin typeface="+mn-lt"/>
              </a:rPr>
              <a:t> 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E8B3E-E0D1-4E93-A9C9-F8197D3B5A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effectLst>
            <a:softEdge rad="31750"/>
          </a:effectLst>
        </p:spPr>
        <p:txBody>
          <a:bodyPr lIns="180000" tIns="180000"/>
          <a:lstStyle/>
          <a:p>
            <a:r>
              <a:rPr lang="ru-RU" dirty="0"/>
              <a:t>Гибкий код </a:t>
            </a:r>
            <a:r>
              <a:rPr lang="ru-RU"/>
              <a:t>- классно</a:t>
            </a:r>
            <a:endParaRPr lang="ru-RU" dirty="0"/>
          </a:p>
          <a:p>
            <a:r>
              <a:rPr lang="ru-RU" dirty="0"/>
              <a:t>Разделение кода в разные файлы – классно</a:t>
            </a:r>
          </a:p>
          <a:p>
            <a:r>
              <a:rPr lang="ru-RU" dirty="0"/>
              <a:t>Система контроля версий - классно</a:t>
            </a:r>
          </a:p>
          <a:p>
            <a:r>
              <a:rPr lang="ru-RU" dirty="0"/>
              <a:t>Лишние фичи – не классно</a:t>
            </a:r>
          </a:p>
          <a:p>
            <a:r>
              <a:rPr lang="en-US" dirty="0" err="1"/>
              <a:t>PyQtGraph</a:t>
            </a:r>
            <a:r>
              <a:rPr lang="en-US" dirty="0"/>
              <a:t> + </a:t>
            </a:r>
            <a:r>
              <a:rPr lang="en-US" dirty="0" err="1"/>
              <a:t>linprog</a:t>
            </a:r>
            <a:r>
              <a:rPr lang="en-US" dirty="0"/>
              <a:t> = ❤️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966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Тема Office</vt:lpstr>
      <vt:lpstr>Графический метод решения задач линейного программирования в экономических задачах</vt:lpstr>
      <vt:lpstr> ИДЕЯ</vt:lpstr>
      <vt:lpstr> РЕАЛИЗАЦИЯ</vt:lpstr>
      <vt:lpstr> ЧТО ДАЛЬШЕ?</vt:lpstr>
      <vt:lpstr> 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метод решения задач линейного программирования в экономических задачах</dc:title>
  <dc:creator>eivankin@dnevnik.ru</dc:creator>
  <cp:lastModifiedBy>eivankin@dnevnik.ru</cp:lastModifiedBy>
  <cp:revision>12</cp:revision>
  <dcterms:created xsi:type="dcterms:W3CDTF">2020-11-03T13:12:53Z</dcterms:created>
  <dcterms:modified xsi:type="dcterms:W3CDTF">2020-11-03T14:28:28Z</dcterms:modified>
</cp:coreProperties>
</file>