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17A54A-93C1-482D-ACAE-939DBC90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AD7F256-87C5-475E-81CF-E08043F4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FA2FC3E-E0F3-4BF5-9C66-6B055F9F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015F254-CFD9-4664-BC46-B2954661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BBA837-4D7B-4D36-9BC6-FCEDCCA1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53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A51D32-9A05-49C2-A0D8-63D6C634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3FB0991-3D51-4662-8C3A-2FEED088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F096172-8A18-4909-8651-A81F3BBD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69525D-4406-46D0-9E59-958EBD12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3253B1D-00FA-48BB-B5B8-8E0708E0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0E5D848-38BD-41B6-9C73-03CD86C8F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7B15401-3D70-4C34-A47A-E0864831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61E6F5-580F-4608-B9AD-B4C77785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4CE3C4-17CB-442B-B05C-F26F87E8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1512304-D8F3-4522-82B3-7DE637A2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5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B000D7-E53C-4A14-AE5D-64EE386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7CAF2F-7076-4E31-9730-DD0FC43A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8CA1409-6DA7-40C0-AB12-F86723E5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C60ECB9-B364-45AB-80F0-51AAD68D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68313D-1929-4606-892A-1CF9A83B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6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31476E-5AFC-4564-AFFE-63181D85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8A75412-4ED4-4991-82BF-7F3CB03A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72D5159-AF76-4AAB-BC54-AD4D0AE7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4CC9722-154A-4971-86A3-BF960F08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307684-A306-4615-BB72-1355BDA7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77D154-B28C-4E8E-8A50-FE63FEDD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AF1FA2-9B8F-4E27-A503-A428F95C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B7F030F-0D3E-45F2-BAE9-05407F8C1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0582DBB-C143-4AA3-819A-B333E525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584AC32-E635-431A-A919-5DCA3585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CA7522C-7701-4F3D-8E18-415FAAD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8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364652-2C6A-4493-90BD-A4C8DA55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FA574AE-AC51-487C-B28F-3E38C192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07FEC44-F413-421C-8406-E742D380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250FEB3-BAE1-41DA-8B0E-32CA6F174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A2448D3-6007-4995-A09F-BA12006A1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691D981-2B9D-4285-847A-6AD2D47D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295769E-67E9-4C5E-B114-740D3E20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970C24C-0037-4D08-B48C-D336808B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F37315-E6CC-4D62-9303-7005701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B9152B7-4777-4E05-901E-0440CE69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270F7ED-A8F7-4E74-8141-27AFBB51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51B2F34-A1FC-4182-8FB3-3A664BAF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2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05AFD4A-59AA-4509-BC03-4BF7335B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972A400-A8A1-45BF-A956-B2860689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9094E00-1DBE-46B4-952A-7FD57354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1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F42AAE-B32C-44FD-B00F-E64D18E4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903A87-BC9E-4568-901C-A8C55902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489CCDF-950E-495C-ABBC-611E5B0BD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3A5D3B3-8C11-41E7-869A-AA62078D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90BA222-E1AE-4D82-8FEB-24C55945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04D01C6-0853-464F-AC50-6FB52532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5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A787B1-D05E-4263-A94B-A9ED3323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2B53532-9F59-4BB0-9866-29236E52A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BEAE170-A93F-42E4-88A8-8CF37BEF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C8E66E2-0C72-4A7F-996A-0A3FD5AA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89194-329D-407F-BDEC-D8A11895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70A3BB7-3AF7-46EF-A8E4-889FD39B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67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AB6C47-4EF2-41B9-849C-09FC66FF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3FFB2A-AE4A-4A17-B22D-012557CD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4C17E65-417A-484E-8764-DA23586A9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78D7-21F4-4BB1-BAFD-8ED4EA99749D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1300EFF-AF6F-417A-9F40-C9C8FF03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D53D39B-E14B-4262-80D6-C0D5435B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124A-292C-495B-9122-48B9CFFA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264F718-7FAC-4056-9FA9-A603EC682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F74639F7-E3C7-4165-A83E-6386A86BA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8B3AF0F1-707A-463E-B5EE-33C63A40C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B8B4C2-82D5-4E9D-AD58-A8DEC684F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704850"/>
            <a:ext cx="3785616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ЗДЕСЬ МОГЛА БЫТЬ ВАША РЕКЛАМА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E046CD5-CBD5-4BDF-BFEE-7BB8B8E4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71636">
            <a:off x="5269543" y="365216"/>
            <a:ext cx="6749143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2100" i="1" dirty="0">
              <a:solidFill>
                <a:schemeClr val="bg1"/>
              </a:solidFill>
            </a:endParaRPr>
          </a:p>
          <a:p>
            <a:pPr algn="r"/>
            <a:r>
              <a:rPr lang="ru-RU" sz="2800" b="1" i="1" dirty="0" smtClean="0">
                <a:solidFill>
                  <a:schemeClr val="bg1"/>
                </a:solidFill>
              </a:rPr>
              <a:t>ВЫБРАН КЕЙС </a:t>
            </a:r>
            <a:r>
              <a:rPr lang="en-US" sz="2800" b="1" i="1" dirty="0" smtClean="0">
                <a:solidFill>
                  <a:schemeClr val="bg1"/>
                </a:solidFill>
              </a:rPr>
              <a:t>#</a:t>
            </a:r>
            <a:r>
              <a:rPr lang="ru-RU" sz="2800" b="1" i="1" dirty="0" smtClean="0">
                <a:solidFill>
                  <a:schemeClr val="bg1"/>
                </a:solidFill>
              </a:rPr>
              <a:t>1</a:t>
            </a:r>
            <a:r>
              <a:rPr lang="en-US" sz="2800" b="1" i="1" dirty="0" smtClean="0">
                <a:solidFill>
                  <a:schemeClr val="bg1"/>
                </a:solidFill>
              </a:rPr>
              <a:t>, </a:t>
            </a:r>
            <a:r>
              <a:rPr lang="ru-RU" sz="2800" b="1" i="1" dirty="0" smtClean="0">
                <a:solidFill>
                  <a:schemeClr val="bg1"/>
                </a:solidFill>
              </a:rPr>
              <a:t>РЕШЕНИЕ В ПРОЦЕССЕ:</a:t>
            </a:r>
            <a:endParaRPr lang="en-US" sz="2800" b="1" i="1" dirty="0">
              <a:solidFill>
                <a:schemeClr val="bg1"/>
              </a:solidFill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100" i="1" dirty="0">
              <a:solidFill>
                <a:schemeClr val="bg1"/>
              </a:solidFill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100" i="1" dirty="0">
              <a:solidFill>
                <a:schemeClr val="bg1"/>
              </a:solidFill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100" i="1" dirty="0">
              <a:solidFill>
                <a:schemeClr val="bg1"/>
              </a:solidFill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100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9591" y="3429000"/>
            <a:ext cx="3892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istral" panose="03090702030407020403" pitchFamily="66" charset="0"/>
              </a:rPr>
              <a:t>Евгений</a:t>
            </a:r>
            <a:r>
              <a:rPr lang="en-US" sz="4800" dirty="0">
                <a:solidFill>
                  <a:schemeClr val="bg1"/>
                </a:solidFill>
                <a:latin typeface="Mistral" panose="03090702030407020403" pitchFamily="66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Mistral" panose="03090702030407020403" pitchFamily="66" charset="0"/>
              </a:rPr>
              <a:t>Иванкин</a:t>
            </a:r>
            <a:r>
              <a:rPr lang="en-US" sz="4800" dirty="0" smtClean="0">
                <a:solidFill>
                  <a:schemeClr val="bg1"/>
                </a:solidFill>
                <a:latin typeface="Mistral" panose="03090702030407020403" pitchFamily="66" charset="0"/>
              </a:rPr>
              <a:t> </a:t>
            </a:r>
          </a:p>
          <a:p>
            <a:r>
              <a:rPr lang="ru-RU" sz="4800" dirty="0" smtClean="0">
                <a:solidFill>
                  <a:schemeClr val="bg1"/>
                </a:solidFill>
                <a:latin typeface="Mistral" panose="03090702030407020403" pitchFamily="66" charset="0"/>
              </a:rPr>
              <a:t>Бельков Руслан</a:t>
            </a:r>
            <a:endParaRPr lang="en-US" sz="4800" dirty="0">
              <a:solidFill>
                <a:schemeClr val="bg1"/>
              </a:solidFill>
              <a:latin typeface="Mistral" panose="03090702030407020403" pitchFamily="66" charset="0"/>
            </a:endParaRP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34448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86D0D7-08EB-4D9E-A04F-0599523A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350751">
            <a:off x="676327" y="929255"/>
            <a:ext cx="6122125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 smtClean="0">
                <a:solidFill>
                  <a:srgbClr val="FFFFFF"/>
                </a:solidFill>
                <a:latin typeface="Bauhaus 93" panose="04030905020B02020C02" pitchFamily="82" charset="0"/>
              </a:rPr>
              <a:t>IN progress</a:t>
            </a:r>
            <a:endParaRPr lang="en-US" sz="7200" kern="12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81E1CFE6-69F9-4B25-8770-C55E150A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722" y="1325403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Impact" panose="020B0806030902050204" pitchFamily="34" charset="0"/>
              </a:rPr>
              <a:t>Реализовано</a:t>
            </a:r>
            <a:r>
              <a:rPr lang="en-US" dirty="0">
                <a:latin typeface="Impact" panose="020B0806030902050204" pitchFamily="34" charset="0"/>
              </a:rPr>
              <a:t>: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/>
              <a:t>Взаимодействие</a:t>
            </a:r>
            <a:r>
              <a:rPr lang="en-US" sz="2000" dirty="0"/>
              <a:t> с </a:t>
            </a:r>
            <a:r>
              <a:rPr lang="en-US" sz="2000" dirty="0" err="1"/>
              <a:t>объектами</a:t>
            </a:r>
            <a:r>
              <a:rPr lang="en-US" sz="2000" dirty="0"/>
              <a:t> БД (</a:t>
            </a:r>
            <a:r>
              <a:rPr lang="en-US" sz="2000" dirty="0" err="1"/>
              <a:t>создание</a:t>
            </a:r>
            <a:r>
              <a:rPr lang="en-US" sz="2000" dirty="0"/>
              <a:t>, </a:t>
            </a:r>
            <a:r>
              <a:rPr lang="en-US" sz="2000" dirty="0" err="1"/>
              <a:t>редактирование</a:t>
            </a:r>
            <a:r>
              <a:rPr lang="en-US" sz="2000" dirty="0"/>
              <a:t>, </a:t>
            </a:r>
            <a:r>
              <a:rPr lang="en-US" sz="2000" dirty="0" err="1"/>
              <a:t>удаление</a:t>
            </a:r>
            <a:r>
              <a:rPr lang="en-US" sz="2000" dirty="0"/>
              <a:t>).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/>
              <a:t>Импорт</a:t>
            </a:r>
            <a:r>
              <a:rPr lang="en-US" sz="2000" dirty="0"/>
              <a:t> </a:t>
            </a:r>
            <a:r>
              <a:rPr lang="en-US" sz="2000" dirty="0" err="1"/>
              <a:t>данных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документов</a:t>
            </a:r>
            <a:r>
              <a:rPr lang="en-US" sz="2000" dirty="0"/>
              <a:t> (</a:t>
            </a:r>
            <a:r>
              <a:rPr lang="en-US" sz="2000" dirty="0" err="1"/>
              <a:t>входные</a:t>
            </a:r>
            <a:r>
              <a:rPr lang="en-US" sz="2000" dirty="0"/>
              <a:t> </a:t>
            </a:r>
            <a:r>
              <a:rPr lang="en-US" sz="2000" dirty="0" err="1"/>
              <a:t>данные</a:t>
            </a:r>
            <a:r>
              <a:rPr lang="en-US" sz="2000" dirty="0"/>
              <a:t> в </a:t>
            </a:r>
            <a:r>
              <a:rPr lang="en-US" sz="2000" dirty="0" err="1"/>
              <a:t>форматах</a:t>
            </a:r>
            <a:r>
              <a:rPr lang="en-US" sz="2000" dirty="0"/>
              <a:t> docx, </a:t>
            </a:r>
            <a:r>
              <a:rPr lang="en-US" sz="2000" dirty="0" err="1"/>
              <a:t>xls</a:t>
            </a:r>
            <a:r>
              <a:rPr lang="en-US" sz="2000" dirty="0"/>
              <a:t>, xlsx).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/>
              <a:t>Планировщик</a:t>
            </a:r>
            <a:r>
              <a:rPr lang="en-US" sz="2000" dirty="0"/>
              <a:t> (</a:t>
            </a:r>
            <a:r>
              <a:rPr lang="en-US" sz="2000" dirty="0" err="1"/>
              <a:t>только</a:t>
            </a:r>
            <a:r>
              <a:rPr lang="en-US" sz="2000" dirty="0"/>
              <a:t> </a:t>
            </a:r>
            <a:r>
              <a:rPr lang="en-US" sz="2000" dirty="0" err="1"/>
              <a:t>логика</a:t>
            </a:r>
            <a:r>
              <a:rPr lang="en-US" sz="2000" dirty="0"/>
              <a:t> </a:t>
            </a:r>
            <a:r>
              <a:rPr lang="en-US" sz="2000" dirty="0" err="1"/>
              <a:t>работы</a:t>
            </a:r>
            <a:r>
              <a:rPr lang="en-US" sz="2000" dirty="0"/>
              <a:t>, </a:t>
            </a:r>
            <a:r>
              <a:rPr lang="en-US" sz="2000" dirty="0" err="1"/>
              <a:t>пока</a:t>
            </a:r>
            <a:r>
              <a:rPr lang="en-US" sz="2000" dirty="0"/>
              <a:t> </a:t>
            </a:r>
            <a:r>
              <a:rPr lang="en-US" sz="2000" dirty="0" err="1"/>
              <a:t>без</a:t>
            </a:r>
            <a:r>
              <a:rPr lang="en-US" sz="2000" dirty="0"/>
              <a:t> </a:t>
            </a:r>
            <a:r>
              <a:rPr lang="en-US" sz="2000" dirty="0" err="1"/>
              <a:t>интеграции</a:t>
            </a:r>
            <a:r>
              <a:rPr lang="en-US" sz="2000" dirty="0"/>
              <a:t> с БД).</a:t>
            </a:r>
          </a:p>
          <a:p>
            <a:pPr marL="514350"/>
            <a:endParaRPr lang="en-US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5DCD5E-E7FF-477D-8AEF-EC23CA809D7F}"/>
              </a:ext>
            </a:extLst>
          </p:cNvPr>
          <p:cNvSpPr txBox="1"/>
          <p:nvPr/>
        </p:nvSpPr>
        <p:spPr>
          <a:xfrm>
            <a:off x="8451677" y="1247078"/>
            <a:ext cx="3531317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Impact" panose="020B0806030902050204" pitchFamily="34" charset="0"/>
              </a:rPr>
              <a:t>Предстоит</a:t>
            </a:r>
            <a:r>
              <a:rPr lang="en-US" sz="2400" dirty="0">
                <a:latin typeface="Impact" panose="020B0806030902050204" pitchFamily="34" charset="0"/>
              </a:rPr>
              <a:t> </a:t>
            </a:r>
            <a:r>
              <a:rPr lang="en-US" sz="2400" dirty="0" err="1">
                <a:latin typeface="Impact" panose="020B0806030902050204" pitchFamily="34" charset="0"/>
              </a:rPr>
              <a:t>реализовать</a:t>
            </a:r>
            <a:r>
              <a:rPr lang="en-US" sz="2400" dirty="0">
                <a:latin typeface="Impact" panose="020B0806030902050204" pitchFamily="34" charset="0"/>
              </a:rPr>
              <a:t>: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Интеграция</a:t>
            </a:r>
            <a:r>
              <a:rPr lang="en-US" sz="2000" dirty="0"/>
              <a:t> </a:t>
            </a:r>
            <a:r>
              <a:rPr lang="en-US" sz="2000" dirty="0" err="1"/>
              <a:t>планировщика</a:t>
            </a:r>
            <a:r>
              <a:rPr lang="en-US" sz="2000" dirty="0"/>
              <a:t> и БД.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Экспорт</a:t>
            </a:r>
            <a:r>
              <a:rPr lang="en-US" sz="2000" dirty="0"/>
              <a:t> </a:t>
            </a:r>
            <a:r>
              <a:rPr lang="en-US" sz="2000" dirty="0" err="1"/>
              <a:t>расписания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ru-RU" sz="2000" dirty="0" smtClean="0"/>
              <a:t>3.     </a:t>
            </a:r>
            <a:r>
              <a:rPr lang="en-US" sz="2000" dirty="0" smtClean="0"/>
              <a:t>Microsoft Exchange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77645" y="877746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istral" panose="03090702030407020403" pitchFamily="66" charset="0"/>
              </a:rPr>
              <a:t>Если возьмете на стажировку*</a:t>
            </a:r>
            <a:r>
              <a:rPr lang="en-US" dirty="0" smtClean="0">
                <a:latin typeface="Mistral" panose="03090702030407020403" pitchFamily="66" charset="0"/>
              </a:rPr>
              <a:t> </a:t>
            </a:r>
            <a:endParaRPr lang="ru-RU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2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3DA54FD4-3A0B-43F9-B089-C25F9991F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8" t="21069" r="3891" b="5324"/>
          <a:stretch/>
        </p:blipFill>
        <p:spPr>
          <a:xfrm>
            <a:off x="1629349" y="-478"/>
            <a:ext cx="10552537" cy="685847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23F8A3-8FD7-4779-8323-FDC26BE99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9BD1C6-AC92-4C10-A0B9-97023245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7" y="254246"/>
            <a:ext cx="689662" cy="6174856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Impact" panose="020B0806030902050204" pitchFamily="34" charset="0"/>
              </a:rPr>
              <a:t>DATABASE</a:t>
            </a:r>
            <a:endParaRPr lang="ru-RU" sz="6000" dirty="0">
              <a:latin typeface="Impact" panose="020B080603090205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AD0E67B-666F-4471-85D1-74AA3680F29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7742708">
            <a:off x="5020689" y="2868947"/>
            <a:ext cx="3941499" cy="415436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auhaus 93" panose="04030905020B02020C02" pitchFamily="82" charset="0"/>
              </a:rPr>
              <a:t>BEATIFUL</a:t>
            </a:r>
            <a:r>
              <a:rPr lang="ru-RU" sz="4400" dirty="0" smtClean="0">
                <a:latin typeface="Bauhaus 93" panose="04030905020B02020C02" pitchFamily="82" charset="0"/>
              </a:rPr>
              <a:t>…</a:t>
            </a:r>
            <a:endParaRPr lang="en-US" sz="4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70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C64C1BB-FC0F-4CB9-A7F5-3AB004905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1" t="14828" r="1632" b="5836"/>
          <a:stretch/>
        </p:blipFill>
        <p:spPr>
          <a:xfrm>
            <a:off x="1992498" y="0"/>
            <a:ext cx="13625609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928DD85-BB99-450D-A702-2683E0296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240E5BD2-4019-4012-A1AA-628900E65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72E6C7-A1CC-4FDF-8E5D-389CEBD0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748643">
            <a:off x="1085805" y="1854282"/>
            <a:ext cx="4374917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</a:rPr>
              <a:t>INTERACTIVE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86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DC14B3F1-8CC5-4623-94B0-4445E3775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398AF1-3116-4BB2-BB40-7AB21891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51" y="957307"/>
            <a:ext cx="4929556" cy="2057400"/>
          </a:xfrm>
        </p:spPr>
        <p:txBody>
          <a:bodyPr anchor="b">
            <a:normAutofit/>
          </a:bodyPr>
          <a:lstStyle/>
          <a:p>
            <a:r>
              <a:rPr lang="en-US" sz="4000" b="1" dirty="0" smtClean="0"/>
              <a:t>IMPORTING DATA</a:t>
            </a:r>
            <a:endParaRPr lang="ru-RU" sz="4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8EC0F70-6AFD-45BE-8F70-52888FC30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31976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84C1C3B-1BFC-4F19-94B2-1EBE62B2B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6" r="-2" b="12170"/>
          <a:stretch/>
        </p:blipFill>
        <p:spPr>
          <a:xfrm>
            <a:off x="4945920" y="695148"/>
            <a:ext cx="6863397" cy="335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D2F43770-6B58-4372-8842-F47958B9F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9" r="1400" b="9478"/>
          <a:stretch/>
        </p:blipFill>
        <p:spPr>
          <a:xfrm>
            <a:off x="841249" y="3090847"/>
            <a:ext cx="6601274" cy="3402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632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C5A206-8F55-4728-976D-8AE9D52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409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latin typeface="Impact" panose="020B0806030902050204" pitchFamily="34" charset="0"/>
              </a:rPr>
              <a:t>BIGPLANNER</a:t>
            </a:r>
            <a:endParaRPr lang="en-US" sz="6000" kern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CBE6B479-89E1-4110-A425-F4145BBC1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87" b="4086"/>
          <a:stretch/>
        </p:blipFill>
        <p:spPr bwMode="auto">
          <a:xfrm>
            <a:off x="609600" y="2423680"/>
            <a:ext cx="5212080" cy="369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B6375111-306C-49EA-9DD1-79A2ED78FA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270151FA-D3B3-436A-85F2-360F5586D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0" b="4103"/>
          <a:stretch/>
        </p:blipFill>
        <p:spPr bwMode="auto">
          <a:xfrm>
            <a:off x="6370320" y="2423040"/>
            <a:ext cx="5212080" cy="369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2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75CC5FF6-C911-4883-B5F7-F5F3E29A8B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84E2200F-ED39-40A1-A6F7-65A45ED6D7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DC59FE-95C7-4792-8613-8387631B1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185A6740-C8AC-4AF4-8DED-DF2AE7C5C4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B0287ED7-11F5-4988-9536-ED300C63D0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6F435B82-54F0-40A8-98AC-308BBE4001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63E91545-5C3B-46A8-84FE-3866AC17D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8E118785-E32F-4098-BA19-715FB4D32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218661B7-47E9-4CFA-9D23-D94826CD7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A42EF8F-FB14-4C90-A21D-3422EFF9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25" y="386077"/>
            <a:ext cx="10848062" cy="9271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Mistral" panose="03090702030407020403" pitchFamily="66" charset="0"/>
              </a:rPr>
              <a:t>Спасибо</a:t>
            </a:r>
            <a:r>
              <a:rPr lang="en-US" sz="6000" dirty="0">
                <a:solidFill>
                  <a:schemeClr val="bg1"/>
                </a:solidFill>
                <a:latin typeface="Mistral" panose="03090702030407020403" pitchFamily="66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Mistral" panose="03090702030407020403" pitchFamily="66" charset="0"/>
              </a:rPr>
              <a:t>за</a:t>
            </a:r>
            <a:r>
              <a:rPr lang="en-US" sz="6000" dirty="0">
                <a:solidFill>
                  <a:schemeClr val="bg1"/>
                </a:solidFill>
                <a:latin typeface="Mistral" panose="03090702030407020403" pitchFamily="66" charset="0"/>
              </a:rPr>
              <a:t> </a:t>
            </a:r>
            <a:r>
              <a:rPr lang="en-US" sz="6000" strike="sngStrike" dirty="0" err="1">
                <a:solidFill>
                  <a:schemeClr val="bg1"/>
                </a:solidFill>
                <a:latin typeface="Mistral" panose="03090702030407020403" pitchFamily="66" charset="0"/>
              </a:rPr>
              <a:t>победку</a:t>
            </a:r>
            <a:r>
              <a:rPr lang="en-US" sz="6000" dirty="0">
                <a:solidFill>
                  <a:schemeClr val="bg1"/>
                </a:solidFill>
                <a:latin typeface="Mistral" panose="03090702030407020403" pitchFamily="66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Mistral" panose="03090702030407020403" pitchFamily="66" charset="0"/>
              </a:rPr>
              <a:t>внимание</a:t>
            </a:r>
            <a:r>
              <a:rPr lang="en-US" sz="6000" dirty="0">
                <a:solidFill>
                  <a:schemeClr val="bg1"/>
                </a:solidFill>
                <a:latin typeface="Mistral" panose="03090702030407020403" pitchFamily="66" charset="0"/>
              </a:rPr>
              <a:t>!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B163B796-84D7-4069-93D0-7A496A03AA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87A77F8F-E829-4314-9F44-36169F754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E8D18253-A2A5-4168-A077-5A4A9C532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6DAC9C54-D328-4591-AE19-1C4E335C79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74A6996-7D92-4A5D-B88C-3B3E56C69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D0F18B95-9F0D-423C-9242-0FBEC72769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A4AE5E3E-9489-4D5A-A458-72C3E481C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0E88FC08-D56F-45D4-AC54-B89F64697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DA9CDF2D-7A78-4571-B1C1-857192D4A9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2E46C3A6-A8E2-4FBB-B6F8-FBEA0D905D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BD35E17C-3C3F-401E-875C-1BA82BBA5A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8C01EF9-F43C-4B12-BBF9-A20421C755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4FD03D-B944-4F9A-BF4C-D235BAF0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177" y="5197406"/>
            <a:ext cx="3591721" cy="89923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Impact" panose="020B0806030902050204" pitchFamily="34" charset="0"/>
              </a:rPr>
              <a:t>MISSION PASSED</a:t>
            </a:r>
          </a:p>
          <a:p>
            <a:pPr marL="0" indent="0">
              <a:buNone/>
            </a:pPr>
            <a:r>
              <a:rPr lang="ru-RU" sz="2400" i="1" dirty="0" smtClean="0">
                <a:solidFill>
                  <a:schemeClr val="bg1"/>
                </a:solidFill>
              </a:rPr>
              <a:t>+</a:t>
            </a:r>
            <a:r>
              <a:rPr lang="en-US" sz="2400" i="1" dirty="0" err="1" smtClean="0">
                <a:solidFill>
                  <a:schemeClr val="bg1"/>
                </a:solidFill>
              </a:rPr>
              <a:t>repositorium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Preview of your QR Code">
            <a:extLst>
              <a:ext uri="{FF2B5EF4-FFF2-40B4-BE49-F238E27FC236}">
                <a16:creationId xmlns:a16="http://schemas.microsoft.com/office/drawing/2014/main" xmlns="" id="{5EAFB8F8-870E-45CA-98C6-8B54AC561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05320" y="1493699"/>
            <a:ext cx="3591721" cy="359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B138BDDD-D054-4F0A-BB1F-9D016848D6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3CB9B538-BCFF-41C2-87A8-28853C399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DD34C8C8-72AB-40F5-87DE-E7AE196F7D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9DA1E9C3-A70A-49DD-AD8F-5E768B24FA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BC92A81C-B9D6-4A1C-BE78-377104DBE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205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Impact</vt:lpstr>
      <vt:lpstr>Mistral</vt:lpstr>
      <vt:lpstr>Tw Cen MT</vt:lpstr>
      <vt:lpstr>Тема Office</vt:lpstr>
      <vt:lpstr>ЗДЕСЬ МОГЛА БЫТЬ ВАША РЕКЛАМА</vt:lpstr>
      <vt:lpstr>IN progress</vt:lpstr>
      <vt:lpstr>DATABASE</vt:lpstr>
      <vt:lpstr>INTERACTIVE</vt:lpstr>
      <vt:lpstr>IMPORTING DATA</vt:lpstr>
      <vt:lpstr>BIGPLANNER</vt:lpstr>
      <vt:lpstr>Спасибо за победку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ЗДЕСЬ МОГЛА БЫТЬ ВАША РЕКЛАМА</dc:title>
  <dc:creator>eivankin@dnevnik.ru</dc:creator>
  <cp:lastModifiedBy>Пользователь Windows</cp:lastModifiedBy>
  <cp:revision>3</cp:revision>
  <dcterms:created xsi:type="dcterms:W3CDTF">2020-08-16T12:46:27Z</dcterms:created>
  <dcterms:modified xsi:type="dcterms:W3CDTF">2020-08-16T13:06:01Z</dcterms:modified>
</cp:coreProperties>
</file>