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/>
    <p:restoredTop sz="94676"/>
  </p:normalViewPr>
  <p:slideViewPr>
    <p:cSldViewPr snapToGrid="0" snapToObjects="1">
      <p:cViewPr varScale="1">
        <p:scale>
          <a:sx n="72" d="100"/>
          <a:sy n="72" d="100"/>
        </p:scale>
        <p:origin x="20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573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55334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23734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641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0488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15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4763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082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8275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293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8488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43CA-D97E-2E49-964E-31B8FDBD7C3F}" type="datetimeFigureOut">
              <a:rPr lang="nb-NO" smtClean="0"/>
              <a:t>11.02.2020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CB527-5AA0-4B4A-8BBE-BD1915FB965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7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smtClean="0"/>
              <a:t>Gruppe </a:t>
            </a:r>
            <a:r>
              <a:rPr lang="nb-NO" smtClean="0"/>
              <a:t>21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4996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Overordnet klassediagram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439" y="1825625"/>
            <a:ext cx="7787122" cy="4351338"/>
          </a:xfrm>
        </p:spPr>
      </p:pic>
    </p:spTree>
    <p:extLst>
      <p:ext uri="{BB962C8B-B14F-4D97-AF65-F5344CB8AC3E}">
        <p14:creationId xmlns:p14="http://schemas.microsoft.com/office/powerpoint/2010/main" val="738248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Elevator</a:t>
            </a:r>
            <a:endParaRPr lang="nb-NO" dirty="0"/>
          </a:p>
        </p:txBody>
      </p:sp>
      <p:pic>
        <p:nvPicPr>
          <p:cNvPr id="6" name="Plassholder for innhold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08200"/>
            <a:ext cx="10515600" cy="1186188"/>
          </a:xfrm>
        </p:spPr>
      </p:pic>
    </p:spTree>
    <p:extLst>
      <p:ext uri="{BB962C8B-B14F-4D97-AF65-F5344CB8AC3E}">
        <p14:creationId xmlns:p14="http://schemas.microsoft.com/office/powerpoint/2010/main" val="193082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master feiler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745" y="1825625"/>
            <a:ext cx="8332510" cy="4351338"/>
          </a:xfrm>
        </p:spPr>
      </p:pic>
    </p:spTree>
    <p:extLst>
      <p:ext uri="{BB962C8B-B14F-4D97-AF65-F5344CB8AC3E}">
        <p14:creationId xmlns:p14="http://schemas.microsoft.com/office/powerpoint/2010/main" val="173135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knapp trykkes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893" y="1825625"/>
            <a:ext cx="6734213" cy="4351338"/>
          </a:xfrm>
        </p:spPr>
      </p:pic>
    </p:spTree>
    <p:extLst>
      <p:ext uri="{BB962C8B-B14F-4D97-AF65-F5344CB8AC3E}">
        <p14:creationId xmlns:p14="http://schemas.microsoft.com/office/powerpoint/2010/main" val="55655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Sekvens, node feiler</a:t>
            </a:r>
            <a:endParaRPr lang="nb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9173"/>
            <a:ext cx="10515600" cy="4324241"/>
          </a:xfrm>
        </p:spPr>
      </p:pic>
    </p:spTree>
    <p:extLst>
      <p:ext uri="{BB962C8B-B14F-4D97-AF65-F5344CB8AC3E}">
        <p14:creationId xmlns:p14="http://schemas.microsoft.com/office/powerpoint/2010/main" val="175897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17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Arial</vt:lpstr>
      <vt:lpstr>Office-tema</vt:lpstr>
      <vt:lpstr>Gruppe 21</vt:lpstr>
      <vt:lpstr>Overordnet klassediagram</vt:lpstr>
      <vt:lpstr>Elevator</vt:lpstr>
      <vt:lpstr>Sekvens, master feiler</vt:lpstr>
      <vt:lpstr>Sekvens, knapp trykkes</vt:lpstr>
      <vt:lpstr>Sekvens, node feiler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Gruppe 4</dc:title>
  <dc:creator>Eivind Heldal Stray</dc:creator>
  <cp:lastModifiedBy>Eivind Heldal Stray</cp:lastModifiedBy>
  <cp:revision>4</cp:revision>
  <dcterms:created xsi:type="dcterms:W3CDTF">2020-02-11T14:00:55Z</dcterms:created>
  <dcterms:modified xsi:type="dcterms:W3CDTF">2020-02-11T14:31:44Z</dcterms:modified>
</cp:coreProperties>
</file>