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652"/>
  </p:normalViewPr>
  <p:slideViewPr>
    <p:cSldViewPr snapToGrid="0" snapToObjects="1">
      <p:cViewPr varScale="1">
        <p:scale>
          <a:sx n="72" d="100"/>
          <a:sy n="72" d="100"/>
        </p:scale>
        <p:origin x="20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573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33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373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64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04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415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763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827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275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293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488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Gruppe 4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499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Overordnet klassediagram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39" y="1825625"/>
            <a:ext cx="7787122" cy="4351338"/>
          </a:xfrm>
        </p:spPr>
      </p:pic>
    </p:spTree>
    <p:extLst>
      <p:ext uri="{BB962C8B-B14F-4D97-AF65-F5344CB8AC3E}">
        <p14:creationId xmlns:p14="http://schemas.microsoft.com/office/powerpoint/2010/main" val="7382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Elevator</a:t>
            </a:r>
            <a:endParaRPr lang="nb-NO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08200"/>
            <a:ext cx="10515600" cy="1186188"/>
          </a:xfrm>
        </p:spPr>
      </p:pic>
    </p:spTree>
    <p:extLst>
      <p:ext uri="{BB962C8B-B14F-4D97-AF65-F5344CB8AC3E}">
        <p14:creationId xmlns:p14="http://schemas.microsoft.com/office/powerpoint/2010/main" val="19308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Sekvens, master feiler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45" y="1825625"/>
            <a:ext cx="8332510" cy="4351338"/>
          </a:xfrm>
        </p:spPr>
      </p:pic>
    </p:spTree>
    <p:extLst>
      <p:ext uri="{BB962C8B-B14F-4D97-AF65-F5344CB8AC3E}">
        <p14:creationId xmlns:p14="http://schemas.microsoft.com/office/powerpoint/2010/main" val="17313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Sekvens, knapp trykkes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93" y="1825625"/>
            <a:ext cx="6734213" cy="4351338"/>
          </a:xfrm>
        </p:spPr>
      </p:pic>
    </p:spTree>
    <p:extLst>
      <p:ext uri="{BB962C8B-B14F-4D97-AF65-F5344CB8AC3E}">
        <p14:creationId xmlns:p14="http://schemas.microsoft.com/office/powerpoint/2010/main" val="5565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Sekvens, node feiler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9173"/>
            <a:ext cx="10515600" cy="4324241"/>
          </a:xfrm>
        </p:spPr>
      </p:pic>
    </p:spTree>
    <p:extLst>
      <p:ext uri="{BB962C8B-B14F-4D97-AF65-F5344CB8AC3E}">
        <p14:creationId xmlns:p14="http://schemas.microsoft.com/office/powerpoint/2010/main" val="17589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Office-tema</vt:lpstr>
      <vt:lpstr>Gruppe 4</vt:lpstr>
      <vt:lpstr>Overordnet klassediagram</vt:lpstr>
      <vt:lpstr>Elevator</vt:lpstr>
      <vt:lpstr>Sekvens, master feiler</vt:lpstr>
      <vt:lpstr>Sekvens, knapp trykkes</vt:lpstr>
      <vt:lpstr>Sekvens, node feiler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4</dc:title>
  <dc:creator>Eivind Heldal Stray</dc:creator>
  <cp:lastModifiedBy>Eivind Heldal Stray</cp:lastModifiedBy>
  <cp:revision>3</cp:revision>
  <dcterms:created xsi:type="dcterms:W3CDTF">2020-02-11T14:00:55Z</dcterms:created>
  <dcterms:modified xsi:type="dcterms:W3CDTF">2020-02-11T14:29:34Z</dcterms:modified>
</cp:coreProperties>
</file>