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0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5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6818-A30E-4A5B-A3D2-2A76A64B27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67DB-9715-4B3E-9454-DAF08953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202575" y="3891597"/>
            <a:ext cx="759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Layup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148358" y="2919087"/>
            <a:ext cx="22301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Stiffness</a:t>
            </a:r>
            <a:r>
              <a:rPr lang="nb-NO" dirty="0" smtClean="0"/>
              <a:t> Matrix</a:t>
            </a:r>
            <a:endParaRPr lang="en-US" dirty="0"/>
          </a:p>
        </p:txBody>
      </p:sp>
      <p:sp>
        <p:nvSpPr>
          <p:cNvPr id="6" name="TekstSylinder 5"/>
          <p:cNvSpPr txBox="1"/>
          <p:nvPr/>
        </p:nvSpPr>
        <p:spPr>
          <a:xfrm>
            <a:off x="771658" y="2909454"/>
            <a:ext cx="10689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smtClean="0"/>
              <a:t>Materials</a:t>
            </a:r>
            <a:endParaRPr lang="en-US" dirty="0"/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 flipV="1">
            <a:off x="962428" y="3103753"/>
            <a:ext cx="1185930" cy="97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 9"/>
          <p:cNvCxnSpPr>
            <a:stCxn id="6" idx="3"/>
            <a:endCxn id="5" idx="1"/>
          </p:cNvCxnSpPr>
          <p:nvPr/>
        </p:nvCxnSpPr>
        <p:spPr>
          <a:xfrm>
            <a:off x="1840604" y="3094120"/>
            <a:ext cx="307754" cy="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/>
          <p:cNvSpPr txBox="1"/>
          <p:nvPr/>
        </p:nvSpPr>
        <p:spPr>
          <a:xfrm>
            <a:off x="2148358" y="3595331"/>
            <a:ext cx="22301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Local</a:t>
            </a:r>
            <a:r>
              <a:rPr lang="nb-NO" dirty="0" smtClean="0"/>
              <a:t> Stress </a:t>
            </a:r>
            <a:r>
              <a:rPr lang="nb-NO" dirty="0" err="1" smtClean="0"/>
              <a:t>Transformation</a:t>
            </a:r>
            <a:r>
              <a:rPr lang="nb-NO" dirty="0" smtClean="0"/>
              <a:t> Matrix</a:t>
            </a:r>
            <a:endParaRPr lang="en-US" dirty="0"/>
          </a:p>
        </p:txBody>
      </p:sp>
      <p:cxnSp>
        <p:nvCxnSpPr>
          <p:cNvPr id="15" name="Rett pil 14"/>
          <p:cNvCxnSpPr>
            <a:stCxn id="5" idx="2"/>
            <a:endCxn id="13" idx="0"/>
          </p:cNvCxnSpPr>
          <p:nvPr/>
        </p:nvCxnSpPr>
        <p:spPr>
          <a:xfrm>
            <a:off x="3263453" y="3288419"/>
            <a:ext cx="0" cy="30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2148358" y="4825574"/>
            <a:ext cx="22301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Strain</a:t>
            </a:r>
            <a:r>
              <a:rPr lang="nb-NO" dirty="0" smtClean="0"/>
              <a:t> </a:t>
            </a:r>
            <a:r>
              <a:rPr lang="nb-NO" dirty="0" err="1" smtClean="0"/>
              <a:t>Transformation</a:t>
            </a:r>
            <a:r>
              <a:rPr lang="nb-NO" dirty="0" smtClean="0"/>
              <a:t> Matrix</a:t>
            </a:r>
            <a:endParaRPr lang="en-US" dirty="0"/>
          </a:p>
        </p:txBody>
      </p:sp>
      <p:cxnSp>
        <p:nvCxnSpPr>
          <p:cNvPr id="23" name="Rett pil 22"/>
          <p:cNvCxnSpPr>
            <a:stCxn id="13" idx="2"/>
            <a:endCxn id="16" idx="0"/>
          </p:cNvCxnSpPr>
          <p:nvPr/>
        </p:nvCxnSpPr>
        <p:spPr>
          <a:xfrm>
            <a:off x="3263453" y="4518661"/>
            <a:ext cx="0" cy="30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 26"/>
          <p:cNvCxnSpPr>
            <a:stCxn id="4" idx="3"/>
            <a:endCxn id="16" idx="1"/>
          </p:cNvCxnSpPr>
          <p:nvPr/>
        </p:nvCxnSpPr>
        <p:spPr>
          <a:xfrm>
            <a:off x="962428" y="4076263"/>
            <a:ext cx="1185930" cy="121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 28"/>
          <p:cNvCxnSpPr>
            <a:stCxn id="4" idx="3"/>
            <a:endCxn id="13" idx="1"/>
          </p:cNvCxnSpPr>
          <p:nvPr/>
        </p:nvCxnSpPr>
        <p:spPr>
          <a:xfrm flipV="1">
            <a:off x="962428" y="4056996"/>
            <a:ext cx="1185930" cy="1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>
            <a:stCxn id="56" idx="3"/>
            <a:endCxn id="41" idx="1"/>
          </p:cNvCxnSpPr>
          <p:nvPr/>
        </p:nvCxnSpPr>
        <p:spPr>
          <a:xfrm>
            <a:off x="4358158" y="6354256"/>
            <a:ext cx="935058" cy="1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5293216" y="6187877"/>
            <a:ext cx="24469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Stiffness</a:t>
            </a:r>
            <a:r>
              <a:rPr lang="nb-NO" dirty="0" smtClean="0"/>
              <a:t>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kstSylinder 41"/>
              <p:cNvSpPr txBox="1"/>
              <p:nvPr/>
            </p:nvSpPr>
            <p:spPr>
              <a:xfrm>
                <a:off x="5208164" y="2794297"/>
                <a:ext cx="6859340" cy="15872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b-NO" dirty="0" smtClean="0"/>
                  <a:t>Force </a:t>
                </a:r>
                <a:r>
                  <a:rPr lang="nb-NO" dirty="0" err="1" smtClean="0"/>
                  <a:t>Vector</a:t>
                </a:r>
                <a:r>
                  <a:rPr lang="nb-NO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𝐴𝑥𝑖𝑎𝑙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𝐹𝑜𝑟𝑐𝑒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𝐻𝑜𝑜𝑝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𝐹𝑜𝑟𝑐𝑒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b-N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𝑈𝑛𝑘𝑛𝑜𝑤𝑛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nb-N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𝑈𝑛𝑘𝑛𝑜𝑤𝑛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nb-NO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nb-N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𝑈𝑛𝑘𝑛𝑜𝑤𝑛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nb-N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𝑈𝑛𝑘𝑛𝑜𝑤𝑛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Strain </a:t>
                </a:r>
                <a:r>
                  <a:rPr lang="nb-NO" dirty="0" smtClean="0"/>
                  <a:t>Vector</a:t>
                </a:r>
                <a:r>
                  <a:rPr lang="nb-NO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𝑈𝑛𝑘𝑛𝑜𝑤𝑛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𝐴𝑥𝑖𝑎𝑙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𝑆𝑡𝑟𝑎𝑖𝑛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𝑈𝑛𝑘𝑛𝑜𝑤𝑛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𝐻𝑜𝑜𝑝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𝑆𝑡𝑟𝑎𝑖𝑛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b-N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nb-N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nb-NO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nb-N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nb-N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kstSylinder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64" y="2794297"/>
                <a:ext cx="6859340" cy="1587294"/>
              </a:xfrm>
              <a:prstGeom prst="rect">
                <a:avLst/>
              </a:prstGeo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Rett pil 44"/>
          <p:cNvCxnSpPr>
            <a:stCxn id="41" idx="3"/>
            <a:endCxn id="47" idx="1"/>
          </p:cNvCxnSpPr>
          <p:nvPr/>
        </p:nvCxnSpPr>
        <p:spPr>
          <a:xfrm flipV="1">
            <a:off x="7740202" y="5989550"/>
            <a:ext cx="880055" cy="38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8620257" y="5804884"/>
            <a:ext cx="2133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Known</a:t>
            </a:r>
            <a:r>
              <a:rPr lang="nb-NO" dirty="0" smtClean="0"/>
              <a:t> Global Force</a:t>
            </a:r>
            <a:endParaRPr lang="en-US" dirty="0"/>
          </a:p>
        </p:txBody>
      </p:sp>
      <p:cxnSp>
        <p:nvCxnSpPr>
          <p:cNvPr id="55" name="Vinkel 54"/>
          <p:cNvCxnSpPr>
            <a:endCxn id="64" idx="3"/>
          </p:cNvCxnSpPr>
          <p:nvPr/>
        </p:nvCxnSpPr>
        <p:spPr>
          <a:xfrm rot="5400000">
            <a:off x="10016560" y="5118892"/>
            <a:ext cx="2157179" cy="682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Sylinder 55"/>
          <p:cNvSpPr txBox="1"/>
          <p:nvPr/>
        </p:nvSpPr>
        <p:spPr>
          <a:xfrm>
            <a:off x="2127968" y="6031090"/>
            <a:ext cx="22301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Stiffness</a:t>
            </a:r>
            <a:r>
              <a:rPr lang="nb-NO" dirty="0" smtClean="0"/>
              <a:t> Matrix in global </a:t>
            </a:r>
            <a:r>
              <a:rPr lang="nb-NO" dirty="0" err="1" smtClean="0"/>
              <a:t>coordinates</a:t>
            </a:r>
            <a:endParaRPr lang="en-US" dirty="0"/>
          </a:p>
        </p:txBody>
      </p:sp>
      <p:cxnSp>
        <p:nvCxnSpPr>
          <p:cNvPr id="58" name="Rett pil 57"/>
          <p:cNvCxnSpPr/>
          <p:nvPr/>
        </p:nvCxnSpPr>
        <p:spPr>
          <a:xfrm>
            <a:off x="3263453" y="5724177"/>
            <a:ext cx="0" cy="30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8620257" y="6354106"/>
            <a:ext cx="2133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Known</a:t>
            </a:r>
            <a:r>
              <a:rPr lang="nb-NO" dirty="0" smtClean="0"/>
              <a:t> Global </a:t>
            </a:r>
            <a:r>
              <a:rPr lang="nb-NO" dirty="0" err="1" smtClean="0"/>
              <a:t>Strain</a:t>
            </a:r>
            <a:endParaRPr lang="en-US" dirty="0"/>
          </a:p>
        </p:txBody>
      </p:sp>
      <p:cxnSp>
        <p:nvCxnSpPr>
          <p:cNvPr id="67" name="Rett pil 66"/>
          <p:cNvCxnSpPr>
            <a:stCxn id="41" idx="3"/>
            <a:endCxn id="64" idx="1"/>
          </p:cNvCxnSpPr>
          <p:nvPr/>
        </p:nvCxnSpPr>
        <p:spPr>
          <a:xfrm>
            <a:off x="7740202" y="6372543"/>
            <a:ext cx="880055" cy="1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>
            <a:endCxn id="64" idx="0"/>
          </p:cNvCxnSpPr>
          <p:nvPr/>
        </p:nvCxnSpPr>
        <p:spPr>
          <a:xfrm>
            <a:off x="9676325" y="6157084"/>
            <a:ext cx="10733" cy="19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inkel 74"/>
          <p:cNvCxnSpPr>
            <a:endCxn id="16" idx="3"/>
          </p:cNvCxnSpPr>
          <p:nvPr/>
        </p:nvCxnSpPr>
        <p:spPr>
          <a:xfrm rot="10800000" flipV="1">
            <a:off x="4378549" y="4373723"/>
            <a:ext cx="5900671" cy="913515"/>
          </a:xfrm>
          <a:prstGeom prst="bentConnector3">
            <a:avLst>
              <a:gd name="adj1" fmla="val 2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linje 82"/>
          <p:cNvCxnSpPr/>
          <p:nvPr/>
        </p:nvCxnSpPr>
        <p:spPr>
          <a:xfrm>
            <a:off x="4378548" y="4825574"/>
            <a:ext cx="4250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linje 84"/>
          <p:cNvCxnSpPr/>
          <p:nvPr/>
        </p:nvCxnSpPr>
        <p:spPr>
          <a:xfrm flipV="1">
            <a:off x="4829309" y="3288027"/>
            <a:ext cx="0" cy="1537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pil 86"/>
          <p:cNvCxnSpPr/>
          <p:nvPr/>
        </p:nvCxnSpPr>
        <p:spPr>
          <a:xfrm flipH="1">
            <a:off x="4378548" y="3288027"/>
            <a:ext cx="4507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pil 88"/>
          <p:cNvCxnSpPr>
            <a:stCxn id="5" idx="0"/>
            <a:endCxn id="90" idx="2"/>
          </p:cNvCxnSpPr>
          <p:nvPr/>
        </p:nvCxnSpPr>
        <p:spPr>
          <a:xfrm flipH="1" flipV="1">
            <a:off x="3250843" y="482499"/>
            <a:ext cx="12610" cy="243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kstSylinder 89"/>
          <p:cNvSpPr txBox="1"/>
          <p:nvPr/>
        </p:nvSpPr>
        <p:spPr>
          <a:xfrm>
            <a:off x="2612266" y="113167"/>
            <a:ext cx="1277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Local</a:t>
            </a:r>
            <a:r>
              <a:rPr lang="nb-NO" dirty="0" smtClean="0"/>
              <a:t> Stress</a:t>
            </a:r>
            <a:endParaRPr lang="en-US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656823" y="113167"/>
            <a:ext cx="15669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Failure</a:t>
            </a:r>
            <a:r>
              <a:rPr lang="nb-NO" dirty="0" smtClean="0"/>
              <a:t> </a:t>
            </a:r>
            <a:r>
              <a:rPr lang="nb-NO" dirty="0" err="1" smtClean="0"/>
              <a:t>Criteria</a:t>
            </a:r>
            <a:endParaRPr lang="en-US" dirty="0"/>
          </a:p>
        </p:txBody>
      </p:sp>
      <p:cxnSp>
        <p:nvCxnSpPr>
          <p:cNvPr id="94" name="Rett pil 93"/>
          <p:cNvCxnSpPr>
            <a:stCxn id="90" idx="1"/>
            <a:endCxn id="92" idx="3"/>
          </p:cNvCxnSpPr>
          <p:nvPr/>
        </p:nvCxnSpPr>
        <p:spPr>
          <a:xfrm flipH="1">
            <a:off x="2223755" y="297833"/>
            <a:ext cx="388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Sylinder 102"/>
          <p:cNvSpPr txBox="1"/>
          <p:nvPr/>
        </p:nvSpPr>
        <p:spPr>
          <a:xfrm>
            <a:off x="566672" y="799916"/>
            <a:ext cx="1747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Did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</a:t>
            </a:r>
            <a:r>
              <a:rPr lang="nb-NO" dirty="0" err="1" smtClean="0"/>
              <a:t>ply</a:t>
            </a:r>
            <a:r>
              <a:rPr lang="nb-NO" dirty="0" smtClean="0"/>
              <a:t> </a:t>
            </a:r>
            <a:r>
              <a:rPr lang="nb-NO" dirty="0" err="1" smtClean="0"/>
              <a:t>fail</a:t>
            </a:r>
            <a:r>
              <a:rPr lang="nb-NO" dirty="0" smtClean="0"/>
              <a:t>?</a:t>
            </a:r>
            <a:endParaRPr lang="en-US" dirty="0"/>
          </a:p>
        </p:txBody>
      </p:sp>
      <p:sp>
        <p:nvSpPr>
          <p:cNvPr id="104" name="TekstSylinder 103"/>
          <p:cNvSpPr txBox="1"/>
          <p:nvPr/>
        </p:nvSpPr>
        <p:spPr>
          <a:xfrm>
            <a:off x="582502" y="1392622"/>
            <a:ext cx="499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Yes</a:t>
            </a:r>
            <a:endParaRPr lang="en-US" dirty="0"/>
          </a:p>
        </p:txBody>
      </p:sp>
      <p:sp>
        <p:nvSpPr>
          <p:cNvPr id="105" name="TekstSylinder 104"/>
          <p:cNvSpPr txBox="1"/>
          <p:nvPr/>
        </p:nvSpPr>
        <p:spPr>
          <a:xfrm>
            <a:off x="4188318" y="799916"/>
            <a:ext cx="5393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smtClean="0"/>
              <a:t>No</a:t>
            </a:r>
          </a:p>
        </p:txBody>
      </p:sp>
      <p:cxnSp>
        <p:nvCxnSpPr>
          <p:cNvPr id="114" name="Rett pil 113"/>
          <p:cNvCxnSpPr>
            <a:stCxn id="92" idx="2"/>
            <a:endCxn id="103" idx="0"/>
          </p:cNvCxnSpPr>
          <p:nvPr/>
        </p:nvCxnSpPr>
        <p:spPr>
          <a:xfrm>
            <a:off x="1440289" y="482499"/>
            <a:ext cx="0" cy="3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tt pil 118"/>
          <p:cNvCxnSpPr>
            <a:endCxn id="104" idx="0"/>
          </p:cNvCxnSpPr>
          <p:nvPr/>
        </p:nvCxnSpPr>
        <p:spPr>
          <a:xfrm flipH="1">
            <a:off x="832164" y="1169248"/>
            <a:ext cx="4963" cy="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kstSylinder 121"/>
          <p:cNvSpPr txBox="1"/>
          <p:nvPr/>
        </p:nvSpPr>
        <p:spPr>
          <a:xfrm>
            <a:off x="96994" y="1888467"/>
            <a:ext cx="2418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smtClean="0"/>
              <a:t>Update material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failed</a:t>
            </a:r>
            <a:r>
              <a:rPr lang="nb-NO" dirty="0" smtClean="0"/>
              <a:t> </a:t>
            </a:r>
            <a:r>
              <a:rPr lang="nb-NO" dirty="0" err="1" smtClean="0"/>
              <a:t>ply</a:t>
            </a:r>
            <a:r>
              <a:rPr lang="nb-NO" dirty="0" smtClean="0"/>
              <a:t>.</a:t>
            </a:r>
            <a:endParaRPr lang="en-US" dirty="0"/>
          </a:p>
        </p:txBody>
      </p:sp>
      <p:cxnSp>
        <p:nvCxnSpPr>
          <p:cNvPr id="124" name="Rett pil 123"/>
          <p:cNvCxnSpPr/>
          <p:nvPr/>
        </p:nvCxnSpPr>
        <p:spPr>
          <a:xfrm flipH="1">
            <a:off x="832164" y="1789906"/>
            <a:ext cx="2482" cy="11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tt pil 127"/>
          <p:cNvCxnSpPr/>
          <p:nvPr/>
        </p:nvCxnSpPr>
        <p:spPr>
          <a:xfrm flipH="1">
            <a:off x="396631" y="2534798"/>
            <a:ext cx="3686" cy="135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Rett pil 140"/>
          <p:cNvCxnSpPr>
            <a:stCxn id="103" idx="3"/>
            <a:endCxn id="105" idx="1"/>
          </p:cNvCxnSpPr>
          <p:nvPr/>
        </p:nvCxnSpPr>
        <p:spPr>
          <a:xfrm>
            <a:off x="2313905" y="984582"/>
            <a:ext cx="187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tt pil 142"/>
          <p:cNvCxnSpPr>
            <a:stCxn id="105" idx="3"/>
          </p:cNvCxnSpPr>
          <p:nvPr/>
        </p:nvCxnSpPr>
        <p:spPr>
          <a:xfrm>
            <a:off x="4727621" y="984582"/>
            <a:ext cx="104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Sylinder 143"/>
          <p:cNvSpPr txBox="1"/>
          <p:nvPr/>
        </p:nvSpPr>
        <p:spPr>
          <a:xfrm>
            <a:off x="5769735" y="799916"/>
            <a:ext cx="22022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Layup</a:t>
            </a:r>
            <a:r>
              <a:rPr lang="nb-NO" dirty="0" smtClean="0"/>
              <a:t> has </a:t>
            </a:r>
            <a:r>
              <a:rPr lang="nb-NO" dirty="0" err="1" smtClean="0"/>
              <a:t>converged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90213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Eivind Hugaas</dc:creator>
  <cp:lastModifiedBy>Eivind Hugaas</cp:lastModifiedBy>
  <cp:revision>6</cp:revision>
  <dcterms:created xsi:type="dcterms:W3CDTF">2017-09-19T07:22:21Z</dcterms:created>
  <dcterms:modified xsi:type="dcterms:W3CDTF">2017-09-19T07:58:48Z</dcterms:modified>
</cp:coreProperties>
</file>