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orsiva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  <p:embeddedFont>
      <p:font typeface="Monoton"/>
      <p:regular r:id="rId23"/>
    </p:embeddedFont>
    <p:embeddedFont>
      <p:font typeface="Cherry Cream Soda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24" Type="http://schemas.openxmlformats.org/officeDocument/2006/relationships/font" Target="fonts/CherryCreamSoda-regular.fntdata"/><Relationship Id="rId12" Type="http://schemas.openxmlformats.org/officeDocument/2006/relationships/slide" Target="slides/slide8.xml"/><Relationship Id="rId23" Type="http://schemas.openxmlformats.org/officeDocument/2006/relationships/font" Target="fonts/Monoto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siva-regular.fntdata"/><Relationship Id="rId14" Type="http://schemas.openxmlformats.org/officeDocument/2006/relationships/slide" Target="slides/slide10.xml"/><Relationship Id="rId17" Type="http://schemas.openxmlformats.org/officeDocument/2006/relationships/font" Target="fonts/Corsiva-italic.fntdata"/><Relationship Id="rId16" Type="http://schemas.openxmlformats.org/officeDocument/2006/relationships/font" Target="fonts/Corsiva-bold.fntdata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Corsi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arenR"/>
            </a:pPr>
            <a:r>
              <a:rPr lang="en"/>
              <a:t>Slack er en app til gruppesamtaler. Dette gjør de ved å ha flere ulike samtalerom-- kjent som “channels” -- for ulike temaer som er viktige for gruppen. Navn som “general”, “økonomi” og “sosialt” er eksempler på samtalerom som gjør det lettere å ha en oversiktlig og strukturert samtaleform i gruppene. </a:t>
            </a:r>
            <a:br>
              <a:rPr lang="en"/>
            </a:b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Kan ikke ha med alt, men noen eksempler. I hovedmenyen Holder over eller trykker inne på en melding for å interagere.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Gjør mye bra ass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The term natural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mapping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comes from proper and natural arrangements for the relations between controls and their movements to the outcome from such action into the world. The real function of natural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mappings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to reduce the need for any information from a user's memory to perform a task.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05.png"/><Relationship Id="rId7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30800" y="1850975"/>
            <a:ext cx="8282400" cy="99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rsiva"/>
                <a:ea typeface="Corsiva"/>
                <a:cs typeface="Corsiva"/>
                <a:sym typeface="Corsiva"/>
              </a:rPr>
              <a:t>Slack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87424" y="3252450"/>
            <a:ext cx="4226100" cy="12606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000000"/>
                </a:solidFill>
                <a:latin typeface="Monoton"/>
                <a:ea typeface="Monoton"/>
                <a:cs typeface="Monoton"/>
                <a:sym typeface="Monoton"/>
              </a:rPr>
              <a:t>TDT 4180, Designøving 1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798" y="4074373"/>
            <a:ext cx="908399" cy="9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94" y="2131969"/>
            <a:ext cx="1260600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850" y="2131974"/>
            <a:ext cx="1185024" cy="68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62420">
            <a:off x="5721036" y="912571"/>
            <a:ext cx="823802" cy="82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399" y="773499"/>
            <a:ext cx="614599" cy="6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24757">
            <a:off x="7068047" y="694180"/>
            <a:ext cx="1679799" cy="126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8024">
            <a:off x="411176" y="2897727"/>
            <a:ext cx="1761125" cy="17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0047" y="4513047"/>
            <a:ext cx="516800" cy="5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794" y="3588394"/>
            <a:ext cx="1260600" cy="1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293" y="3722175"/>
            <a:ext cx="993049" cy="993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 rot="10800000">
            <a:off x="0" y="271327"/>
            <a:ext cx="8577600" cy="809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Shape 75"/>
          <p:cNvSpPr/>
          <p:nvPr/>
        </p:nvSpPr>
        <p:spPr>
          <a:xfrm>
            <a:off x="292413" y="626443"/>
            <a:ext cx="908400" cy="90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92446" y="873090"/>
            <a:ext cx="908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Marie</a:t>
            </a:r>
          </a:p>
        </p:txBody>
      </p:sp>
      <p:sp>
        <p:nvSpPr>
          <p:cNvPr id="77" name="Shape 77"/>
          <p:cNvSpPr/>
          <p:nvPr/>
        </p:nvSpPr>
        <p:spPr>
          <a:xfrm>
            <a:off x="1657375" y="340053"/>
            <a:ext cx="1543499" cy="1358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 rot="-1681885">
            <a:off x="1349365" y="811498"/>
            <a:ext cx="2018488" cy="41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EIVIN</a:t>
            </a:r>
          </a:p>
        </p:txBody>
      </p:sp>
      <p:sp>
        <p:nvSpPr>
          <p:cNvPr id="79" name="Shape 79"/>
          <p:cNvSpPr/>
          <p:nvPr/>
        </p:nvSpPr>
        <p:spPr>
          <a:xfrm>
            <a:off x="3797394" y="340054"/>
            <a:ext cx="1029300" cy="102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719550" y="573800"/>
            <a:ext cx="118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herry Cream Soda"/>
                <a:ea typeface="Cherry Cream Soda"/>
                <a:cs typeface="Cherry Cream Soda"/>
                <a:sym typeface="Cherry Cream Soda"/>
              </a:rPr>
              <a:t>Kristi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Cherry Cream Soda"/>
                <a:ea typeface="Cherry Cream Soda"/>
                <a:cs typeface="Cherry Cream Soda"/>
                <a:sym typeface="Cherry Cream Soda"/>
              </a:rPr>
              <a:t>na</a:t>
            </a:r>
          </a:p>
        </p:txBody>
      </p:sp>
      <p:sp>
        <p:nvSpPr>
          <p:cNvPr id="81" name="Shape 81"/>
          <p:cNvSpPr/>
          <p:nvPr/>
        </p:nvSpPr>
        <p:spPr>
          <a:xfrm>
            <a:off x="5277148" y="271321"/>
            <a:ext cx="691800" cy="69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277159" y="468415"/>
            <a:ext cx="6918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SYnn0ve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OPPGAVE 4: Forbedringer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Meldingsinformasjon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Lettere å finne profilen sin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I stedet for å måtte gå inn under settings kunne den vært øverst på hovedmenyen slik som på desktop appen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600" y="0"/>
            <a:ext cx="289952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324" y="258600"/>
            <a:ext cx="2744124" cy="23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150" y="258599"/>
            <a:ext cx="1663224" cy="29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4271150" y="3327225"/>
            <a:ext cx="16632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Slack app: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Hamburgermeny under “settings”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127325" y="2704800"/>
            <a:ext cx="25248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Desktop app: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Trykker på sitt eget navn i hovedmenyen.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 rot="-125183">
            <a:off x="255328" y="1216482"/>
            <a:ext cx="8520548" cy="3099853"/>
          </a:xfrm>
          <a:prstGeom prst="rect">
            <a:avLst/>
          </a:prstGeom>
          <a:solidFill>
            <a:srgbClr val="FCC028">
              <a:alpha val="88690"/>
            </a:srgbClr>
          </a:solidFill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●"/>
            </a:pPr>
            <a:r>
              <a:rPr lang="en" sz="3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 til gruppesamtaler i team (Oppg 1)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Basisfunksjonaliteter: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Kanaler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Private samtaler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Mentions/Tagging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Reactions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○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Fildeling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471"/>
            <a:ext cx="2725825" cy="10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2" y="1173325"/>
            <a:ext cx="1608975" cy="2854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944" y="1173325"/>
            <a:ext cx="1608975" cy="285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449" y="1173325"/>
            <a:ext cx="1608975" cy="28541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06009" y="4027503"/>
            <a:ext cx="1608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Hovedmeny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Kanaler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Søkefelt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902469" y="4027503"/>
            <a:ext cx="1608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772104" y="4027503"/>
            <a:ext cx="1608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Filvedlegg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552962" y="4027503"/>
            <a:ext cx="1608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Emojis/reactions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3941" y="1173325"/>
            <a:ext cx="1608975" cy="2854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7438237" y="4027503"/>
            <a:ext cx="16089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Teamvalg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3837" y="1173300"/>
            <a:ext cx="1608999" cy="28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4294967295" type="title"/>
          </p:nvPr>
        </p:nvSpPr>
        <p:spPr>
          <a:xfrm>
            <a:off x="96875" y="265825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herry Cream Soda"/>
                <a:ea typeface="Cherry Cream Soda"/>
                <a:cs typeface="Cherry Cream Soda"/>
                <a:sym typeface="Cherry Cream Soda"/>
              </a:rPr>
              <a:t>Brukergrensesnittet (Oppg 2)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Affordance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Char char="+"/>
            </a:pPr>
            <a:r>
              <a:rPr lang="en" sz="1200"/>
              <a:t>Reactions </a:t>
            </a:r>
            <a:r>
              <a:rPr b="1" lang="en" sz="1200"/>
              <a:t>ser ut</a:t>
            </a:r>
            <a:r>
              <a:rPr lang="en" sz="1200"/>
              <a:t> som knapper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+"/>
            </a:pPr>
            <a:r>
              <a:rPr lang="en" sz="1200"/>
              <a:t>Tilbakepil i øverste venstre hjørne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+"/>
            </a:pPr>
            <a:r>
              <a:rPr lang="en" sz="1200"/>
              <a:t>«Sign out»-knapp har </a:t>
            </a:r>
            <a:r>
              <a:rPr b="1" i="1" lang="en" sz="1200" u="sng"/>
              <a:t>rød</a:t>
            </a:r>
            <a:r>
              <a:rPr lang="en" sz="1200"/>
              <a:t> farge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Team-ikon </a:t>
            </a:r>
            <a:r>
              <a:rPr b="1" lang="en"/>
              <a:t>ser</a:t>
            </a:r>
            <a:r>
              <a:rPr lang="en"/>
              <a:t> ikke ut som det åpner en meny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Meldinger ser ikke </a:t>
            </a:r>
            <a:r>
              <a:rPr lang="en" u="sng"/>
              <a:t>ut som</a:t>
            </a:r>
            <a:r>
              <a:rPr lang="en"/>
              <a:t> knapper, men kan trykkes på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Smiley-ikon ved siden av reactions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Smiley og pluss-ikon i chat-boks alltid synlig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BFBFB"/>
                </a:solidFill>
              </a:rPr>
              <a:t>Visibility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Funksjonaliteter skjult under long-press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Funksjonaliteter skjult under enkelt trykk på meldinger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12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Feedback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Animasjoner på menyer (ABC-&gt; </a:t>
            </a:r>
            <a:r>
              <a:rPr b="1" lang="en">
                <a:solidFill>
                  <a:srgbClr val="000000"/>
                </a:solidFill>
              </a:rPr>
              <a:t>Emoji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Lyd og vibrering (notifikasjoner)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Ikoner for filer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Vibreringer på «</a:t>
            </a:r>
            <a:r>
              <a:rPr b="1" lang="en">
                <a:solidFill>
                  <a:srgbClr val="000000"/>
                </a:solidFill>
              </a:rPr>
              <a:t>long</a:t>
            </a:r>
            <a:r>
              <a:rPr lang="en">
                <a:solidFill>
                  <a:srgbClr val="000000"/>
                </a:solidFill>
              </a:rPr>
              <a:t> press»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b="1" lang="en">
                <a:solidFill>
                  <a:srgbClr val="000000"/>
                </a:solidFill>
              </a:rPr>
              <a:t>Endring</a:t>
            </a:r>
            <a:r>
              <a:rPr lang="en">
                <a:solidFill>
                  <a:srgbClr val="000000"/>
                </a:solidFill>
              </a:rPr>
              <a:t> av farger når man reagerer på en mld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Usikker </a:t>
            </a:r>
            <a:r>
              <a:rPr lang="en"/>
              <a:t>på om melding har blitt sendt/sett (messenger)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2850"/>
            <a:ext cx="1481700" cy="51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At meny</a:t>
            </a:r>
            <a:r>
              <a:rPr b="1" lang="en">
                <a:solidFill>
                  <a:srgbClr val="000000"/>
                </a:solidFill>
              </a:rPr>
              <a:t>vinduet</a:t>
            </a:r>
            <a:r>
              <a:rPr lang="en">
                <a:solidFill>
                  <a:srgbClr val="000000"/>
                </a:solidFill>
              </a:rPr>
              <a:t> skyves og lukkes som i den virkelige verden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+"/>
            </a:pPr>
            <a:r>
              <a:rPr lang="en">
                <a:solidFill>
                  <a:srgbClr val="000000"/>
                </a:solidFill>
              </a:rPr>
              <a:t>Ikon</a:t>
            </a:r>
            <a:r>
              <a:rPr b="1" lang="en">
                <a:solidFill>
                  <a:srgbClr val="000000"/>
                </a:solidFill>
              </a:rPr>
              <a:t>bruk</a:t>
            </a:r>
            <a:r>
              <a:rPr lang="en">
                <a:solidFill>
                  <a:srgbClr val="000000"/>
                </a:solidFill>
              </a:rPr>
              <a:t> (f.eks emoji, pluss) i forskjellige kontekster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Char char="+"/>
            </a:pPr>
            <a:r>
              <a:rPr lang="en">
                <a:solidFill>
                  <a:srgbClr val="000000"/>
                </a:solidFill>
              </a:rPr>
              <a:t>«Hengende» overskrifter </a:t>
            </a:r>
            <a:r>
              <a:rPr b="1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menyen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forskjellige søkefunksjoner: </a:t>
            </a:r>
            <a:r>
              <a:rPr b="1" lang="en"/>
              <a:t>meny og</a:t>
            </a:r>
            <a:r>
              <a:rPr lang="en"/>
              <a:t> forstørrelsesglass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400" y="399250"/>
            <a:ext cx="229325" cy="1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6E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319900" y="467750"/>
            <a:ext cx="2488319" cy="733536"/>
          </a:xfrm>
          <a:prstGeom prst="cloud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548025" y="467762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Consistency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+"/>
            </a:pPr>
            <a:r>
              <a:rPr lang="en" sz="2400"/>
              <a:t>Long-press på kommentarer gir alltid samme muligheter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+"/>
            </a:pPr>
            <a:r>
              <a:rPr lang="en" sz="2400"/>
              <a:t>Menyvinduet er alltid på samme sted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75" y="0"/>
            <a:ext cx="28991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 rot="-1474792">
            <a:off x="7036002" y="2046719"/>
            <a:ext cx="2041055" cy="1050061"/>
          </a:xfrm>
          <a:prstGeom prst="curvedLeftArrow">
            <a:avLst>
              <a:gd fmla="val 25000" name="adj1"/>
              <a:gd fmla="val 43537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926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+"/>
            </a:pPr>
            <a:r>
              <a:rPr b="1" lang="en"/>
              <a:t>Do Not Disturb</a:t>
            </a:r>
            <a:r>
              <a:rPr lang="en"/>
              <a:t> modus </a:t>
            </a:r>
            <a:r>
              <a:rPr b="1" lang="en"/>
              <a:t>hindrer</a:t>
            </a:r>
            <a:r>
              <a:rPr lang="en"/>
              <a:t> notifikasjoner (interaksjon mellom medlemmer)</a:t>
            </a:r>
          </a:p>
          <a:p>
            <a:pPr indent="-228600" lvl="0" marL="457200" rtl="0">
              <a:spcBef>
                <a:spcPts val="0"/>
              </a:spcBef>
              <a:buChar char="+"/>
            </a:pPr>
            <a:r>
              <a:rPr lang="en"/>
              <a:t>Bare </a:t>
            </a:r>
            <a:r>
              <a:rPr i="1" lang="en"/>
              <a:t>k</a:t>
            </a:r>
            <a:r>
              <a:rPr i="1" lang="en" sz="1700"/>
              <a:t>anal</a:t>
            </a:r>
            <a:r>
              <a:rPr i="1" lang="en"/>
              <a:t>er </a:t>
            </a:r>
            <a:r>
              <a:rPr lang="en"/>
              <a:t>du er med i vises i </a:t>
            </a:r>
            <a:r>
              <a:rPr b="1" lang="en"/>
              <a:t>menyen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75" y="0"/>
            <a:ext cx="28920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